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490" r:id="rId2"/>
    <p:sldId id="498" r:id="rId3"/>
    <p:sldId id="661" r:id="rId4"/>
    <p:sldId id="634" r:id="rId5"/>
    <p:sldId id="663" r:id="rId6"/>
    <p:sldId id="662" r:id="rId7"/>
    <p:sldId id="664" r:id="rId8"/>
    <p:sldId id="667" r:id="rId9"/>
    <p:sldId id="668" r:id="rId10"/>
    <p:sldId id="635" r:id="rId11"/>
    <p:sldId id="638" r:id="rId12"/>
    <p:sldId id="637" r:id="rId13"/>
    <p:sldId id="639" r:id="rId14"/>
    <p:sldId id="670" r:id="rId15"/>
    <p:sldId id="672" r:id="rId16"/>
    <p:sldId id="673" r:id="rId17"/>
    <p:sldId id="650" r:id="rId18"/>
    <p:sldId id="640" r:id="rId19"/>
    <p:sldId id="644" r:id="rId20"/>
    <p:sldId id="641" r:id="rId21"/>
    <p:sldId id="642" r:id="rId22"/>
    <p:sldId id="674" r:id="rId23"/>
    <p:sldId id="653" r:id="rId24"/>
    <p:sldId id="654" r:id="rId25"/>
    <p:sldId id="646" r:id="rId26"/>
    <p:sldId id="658" r:id="rId27"/>
    <p:sldId id="675" r:id="rId28"/>
    <p:sldId id="659" r:id="rId29"/>
    <p:sldId id="529" r:id="rId30"/>
    <p:sldId id="648" r:id="rId31"/>
    <p:sldId id="647" r:id="rId32"/>
    <p:sldId id="669" r:id="rId3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CC"/>
    <a:srgbClr val="6600FF"/>
    <a:srgbClr val="FF9900"/>
    <a:srgbClr val="000099"/>
    <a:srgbClr val="0000CC"/>
    <a:srgbClr val="9900FF"/>
    <a:srgbClr val="CC00FF"/>
    <a:srgbClr val="00CCFF"/>
    <a:srgbClr val="CC3399"/>
    <a:srgbClr val="CC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47" autoAdjust="0"/>
    <p:restoredTop sz="76639" autoAdjust="0"/>
  </p:normalViewPr>
  <p:slideViewPr>
    <p:cSldViewPr>
      <p:cViewPr varScale="1">
        <p:scale>
          <a:sx n="97" d="100"/>
          <a:sy n="97" d="100"/>
        </p:scale>
        <p:origin x="3546" y="84"/>
      </p:cViewPr>
      <p:guideLst>
        <p:guide orient="horz" pos="2160"/>
        <p:guide pos="2880"/>
      </p:guideLst>
    </p:cSldViewPr>
  </p:slideViewPr>
  <p:outlineViewPr>
    <p:cViewPr>
      <p:scale>
        <a:sx n="33" d="100"/>
        <a:sy n="33" d="100"/>
      </p:scale>
      <p:origin x="0" y="141348"/>
    </p:cViewPr>
  </p:outlineViewPr>
  <p:notesTextViewPr>
    <p:cViewPr>
      <p:scale>
        <a:sx n="1" d="1"/>
        <a:sy n="1" d="1"/>
      </p:scale>
      <p:origin x="0" y="0"/>
    </p:cViewPr>
  </p:notesTextViewPr>
  <p:sorterViewPr>
    <p:cViewPr>
      <p:scale>
        <a:sx n="100" d="100"/>
        <a:sy n="100" d="100"/>
      </p:scale>
      <p:origin x="0" y="7200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78EB6D6B-9C86-499A-A636-38829A5F60B2}" type="datetimeFigureOut">
              <a:rPr lang="en-US" smtClean="0"/>
              <a:t>2/13/2018</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2CF41C25-7A1F-47FB-B705-003A328B9163}" type="slidenum">
              <a:rPr lang="en-US" smtClean="0"/>
              <a:t>‹#›</a:t>
            </a:fld>
            <a:endParaRPr lang="en-US"/>
          </a:p>
        </p:txBody>
      </p:sp>
    </p:spTree>
    <p:extLst>
      <p:ext uri="{BB962C8B-B14F-4D97-AF65-F5344CB8AC3E}">
        <p14:creationId xmlns:p14="http://schemas.microsoft.com/office/powerpoint/2010/main" val="42523099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F41C25-7A1F-47FB-B705-003A328B9163}" type="slidenum">
              <a:rPr lang="en-US" smtClean="0"/>
              <a:t>1</a:t>
            </a:fld>
            <a:endParaRPr lang="en-US"/>
          </a:p>
        </p:txBody>
      </p:sp>
    </p:spTree>
    <p:extLst>
      <p:ext uri="{BB962C8B-B14F-4D97-AF65-F5344CB8AC3E}">
        <p14:creationId xmlns:p14="http://schemas.microsoft.com/office/powerpoint/2010/main" val="20003188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F41C25-7A1F-47FB-B705-003A328B9163}" type="slidenum">
              <a:rPr lang="en-US" smtClean="0"/>
              <a:t>2</a:t>
            </a:fld>
            <a:endParaRPr lang="en-US"/>
          </a:p>
        </p:txBody>
      </p:sp>
    </p:spTree>
    <p:extLst>
      <p:ext uri="{BB962C8B-B14F-4D97-AF65-F5344CB8AC3E}">
        <p14:creationId xmlns:p14="http://schemas.microsoft.com/office/powerpoint/2010/main" val="23414370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F41C25-7A1F-47FB-B705-003A328B9163}" type="slidenum">
              <a:rPr lang="en-US" smtClean="0"/>
              <a:t>3</a:t>
            </a:fld>
            <a:endParaRPr lang="en-US"/>
          </a:p>
        </p:txBody>
      </p:sp>
    </p:spTree>
    <p:extLst>
      <p:ext uri="{BB962C8B-B14F-4D97-AF65-F5344CB8AC3E}">
        <p14:creationId xmlns:p14="http://schemas.microsoft.com/office/powerpoint/2010/main" val="31567200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F41C25-7A1F-47FB-B705-003A328B9163}" type="slidenum">
              <a:rPr lang="en-US" smtClean="0"/>
              <a:t>4</a:t>
            </a:fld>
            <a:endParaRPr lang="en-US"/>
          </a:p>
        </p:txBody>
      </p:sp>
    </p:spTree>
    <p:extLst>
      <p:ext uri="{BB962C8B-B14F-4D97-AF65-F5344CB8AC3E}">
        <p14:creationId xmlns:p14="http://schemas.microsoft.com/office/powerpoint/2010/main" val="31567200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F41C25-7A1F-47FB-B705-003A328B9163}" type="slidenum">
              <a:rPr lang="en-US" smtClean="0"/>
              <a:t>5</a:t>
            </a:fld>
            <a:endParaRPr lang="en-US"/>
          </a:p>
        </p:txBody>
      </p:sp>
    </p:spTree>
    <p:extLst>
      <p:ext uri="{BB962C8B-B14F-4D97-AF65-F5344CB8AC3E}">
        <p14:creationId xmlns:p14="http://schemas.microsoft.com/office/powerpoint/2010/main" val="3156720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F41C25-7A1F-47FB-B705-003A328B9163}" type="slidenum">
              <a:rPr lang="en-US" smtClean="0"/>
              <a:t>6</a:t>
            </a:fld>
            <a:endParaRPr lang="en-US"/>
          </a:p>
        </p:txBody>
      </p:sp>
    </p:spTree>
    <p:extLst>
      <p:ext uri="{BB962C8B-B14F-4D97-AF65-F5344CB8AC3E}">
        <p14:creationId xmlns:p14="http://schemas.microsoft.com/office/powerpoint/2010/main" val="31567200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F41C25-7A1F-47FB-B705-003A328B9163}" type="slidenum">
              <a:rPr lang="en-US" smtClean="0"/>
              <a:t>7</a:t>
            </a:fld>
            <a:endParaRPr lang="en-US"/>
          </a:p>
        </p:txBody>
      </p:sp>
    </p:spTree>
    <p:extLst>
      <p:ext uri="{BB962C8B-B14F-4D97-AF65-F5344CB8AC3E}">
        <p14:creationId xmlns:p14="http://schemas.microsoft.com/office/powerpoint/2010/main" val="31567200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F41C25-7A1F-47FB-B705-003A328B9163}" type="slidenum">
              <a:rPr lang="en-US" smtClean="0"/>
              <a:t>8</a:t>
            </a:fld>
            <a:endParaRPr lang="en-US"/>
          </a:p>
        </p:txBody>
      </p:sp>
    </p:spTree>
    <p:extLst>
      <p:ext uri="{BB962C8B-B14F-4D97-AF65-F5344CB8AC3E}">
        <p14:creationId xmlns:p14="http://schemas.microsoft.com/office/powerpoint/2010/main" val="31567200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F41C25-7A1F-47FB-B705-003A328B9163}" type="slidenum">
              <a:rPr lang="en-US" smtClean="0"/>
              <a:t>9</a:t>
            </a:fld>
            <a:endParaRPr lang="en-US"/>
          </a:p>
        </p:txBody>
      </p:sp>
    </p:spTree>
    <p:extLst>
      <p:ext uri="{BB962C8B-B14F-4D97-AF65-F5344CB8AC3E}">
        <p14:creationId xmlns:p14="http://schemas.microsoft.com/office/powerpoint/2010/main" val="31567200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F41C25-7A1F-47FB-B705-003A328B9163}" type="slidenum">
              <a:rPr lang="en-US" smtClean="0"/>
              <a:t>10</a:t>
            </a:fld>
            <a:endParaRPr lang="en-US"/>
          </a:p>
        </p:txBody>
      </p:sp>
    </p:spTree>
    <p:extLst>
      <p:ext uri="{BB962C8B-B14F-4D97-AF65-F5344CB8AC3E}">
        <p14:creationId xmlns:p14="http://schemas.microsoft.com/office/powerpoint/2010/main" val="39467509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F41C25-7A1F-47FB-B705-003A328B9163}" type="slidenum">
              <a:rPr lang="en-US" smtClean="0"/>
              <a:t>11</a:t>
            </a:fld>
            <a:endParaRPr lang="en-US"/>
          </a:p>
        </p:txBody>
      </p:sp>
    </p:spTree>
    <p:extLst>
      <p:ext uri="{BB962C8B-B14F-4D97-AF65-F5344CB8AC3E}">
        <p14:creationId xmlns:p14="http://schemas.microsoft.com/office/powerpoint/2010/main" val="42079068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F41C25-7A1F-47FB-B705-003A328B9163}" type="slidenum">
              <a:rPr lang="en-US" smtClean="0"/>
              <a:t>12</a:t>
            </a:fld>
            <a:endParaRPr lang="en-US"/>
          </a:p>
        </p:txBody>
      </p:sp>
    </p:spTree>
    <p:extLst>
      <p:ext uri="{BB962C8B-B14F-4D97-AF65-F5344CB8AC3E}">
        <p14:creationId xmlns:p14="http://schemas.microsoft.com/office/powerpoint/2010/main" val="42340392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smtClean="0"/>
              <a:t>Execute computationally demanding tasks involving very large datasets (military, scientific research, national weather service, etc.)</a:t>
            </a:r>
            <a:endParaRPr lang="en-US" sz="1200" dirty="0"/>
          </a:p>
        </p:txBody>
      </p:sp>
      <p:sp>
        <p:nvSpPr>
          <p:cNvPr id="4" name="Slide Number Placeholder 3"/>
          <p:cNvSpPr>
            <a:spLocks noGrp="1"/>
          </p:cNvSpPr>
          <p:nvPr>
            <p:ph type="sldNum" sz="quarter" idx="10"/>
          </p:nvPr>
        </p:nvSpPr>
        <p:spPr/>
        <p:txBody>
          <a:bodyPr/>
          <a:lstStyle/>
          <a:p>
            <a:fld id="{2CF41C25-7A1F-47FB-B705-003A328B9163}" type="slidenum">
              <a:rPr lang="en-US" smtClean="0"/>
              <a:t>13</a:t>
            </a:fld>
            <a:endParaRPr lang="en-US"/>
          </a:p>
        </p:txBody>
      </p:sp>
    </p:spTree>
    <p:extLst>
      <p:ext uri="{BB962C8B-B14F-4D97-AF65-F5344CB8AC3E}">
        <p14:creationId xmlns:p14="http://schemas.microsoft.com/office/powerpoint/2010/main" val="21491706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200" dirty="0"/>
          </a:p>
        </p:txBody>
      </p:sp>
      <p:sp>
        <p:nvSpPr>
          <p:cNvPr id="4" name="Slide Number Placeholder 3"/>
          <p:cNvSpPr>
            <a:spLocks noGrp="1"/>
          </p:cNvSpPr>
          <p:nvPr>
            <p:ph type="sldNum" sz="quarter" idx="10"/>
          </p:nvPr>
        </p:nvSpPr>
        <p:spPr/>
        <p:txBody>
          <a:bodyPr/>
          <a:lstStyle/>
          <a:p>
            <a:fld id="{2CF41C25-7A1F-47FB-B705-003A328B9163}" type="slidenum">
              <a:rPr lang="en-US" smtClean="0"/>
              <a:t>14</a:t>
            </a:fld>
            <a:endParaRPr lang="en-US"/>
          </a:p>
        </p:txBody>
      </p:sp>
    </p:spTree>
    <p:extLst>
      <p:ext uri="{BB962C8B-B14F-4D97-AF65-F5344CB8AC3E}">
        <p14:creationId xmlns:p14="http://schemas.microsoft.com/office/powerpoint/2010/main" val="21491706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spcBef>
                <a:spcPct val="0"/>
              </a:spcBef>
              <a:spcAft>
                <a:spcPts val="601"/>
              </a:spcAft>
              <a:buFontTx/>
              <a:buNone/>
            </a:pPr>
            <a:endParaRPr lang="en-US" altLang="en-US" dirty="0" smtClean="0"/>
          </a:p>
          <a:p>
            <a:pPr marL="170251" indent="-170251">
              <a:buFontTx/>
              <a:buChar char="•"/>
            </a:pPr>
            <a:endParaRPr lang="en-US" altLang="en-US" dirty="0" smtClean="0"/>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charset="0"/>
                <a:cs typeface="Arial" charset="0"/>
              </a:defRPr>
            </a:lvl1pPr>
            <a:lvl2pPr marL="741468" indent="-284814">
              <a:spcBef>
                <a:spcPct val="30000"/>
              </a:spcBef>
              <a:defRPr sz="1200">
                <a:solidFill>
                  <a:schemeClr val="tx1"/>
                </a:solidFill>
                <a:latin typeface="Arial" charset="0"/>
                <a:cs typeface="Arial" charset="0"/>
              </a:defRPr>
            </a:lvl2pPr>
            <a:lvl3pPr marL="1142434" indent="-227533">
              <a:spcBef>
                <a:spcPct val="30000"/>
              </a:spcBef>
              <a:defRPr sz="1200">
                <a:solidFill>
                  <a:schemeClr val="tx1"/>
                </a:solidFill>
                <a:latin typeface="Arial" charset="0"/>
                <a:cs typeface="Arial" charset="0"/>
              </a:defRPr>
            </a:lvl3pPr>
            <a:lvl4pPr marL="1599089" indent="-227533">
              <a:spcBef>
                <a:spcPct val="30000"/>
              </a:spcBef>
              <a:defRPr sz="1200">
                <a:solidFill>
                  <a:schemeClr val="tx1"/>
                </a:solidFill>
                <a:latin typeface="Arial" charset="0"/>
                <a:cs typeface="Arial" charset="0"/>
              </a:defRPr>
            </a:lvl4pPr>
            <a:lvl5pPr marL="2055744" indent="-227533">
              <a:spcBef>
                <a:spcPct val="30000"/>
              </a:spcBef>
              <a:defRPr sz="1200">
                <a:solidFill>
                  <a:schemeClr val="tx1"/>
                </a:solidFill>
                <a:latin typeface="Arial" charset="0"/>
                <a:cs typeface="Arial" charset="0"/>
              </a:defRPr>
            </a:lvl5pPr>
            <a:lvl6pPr marL="2513990" indent="-227533" eaLnBrk="0" fontAlgn="base" hangingPunct="0">
              <a:spcBef>
                <a:spcPct val="30000"/>
              </a:spcBef>
              <a:spcAft>
                <a:spcPct val="0"/>
              </a:spcAft>
              <a:defRPr sz="1200">
                <a:solidFill>
                  <a:schemeClr val="tx1"/>
                </a:solidFill>
                <a:latin typeface="Arial" charset="0"/>
                <a:cs typeface="Arial" charset="0"/>
              </a:defRPr>
            </a:lvl6pPr>
            <a:lvl7pPr marL="2972237" indent="-227533" eaLnBrk="0" fontAlgn="base" hangingPunct="0">
              <a:spcBef>
                <a:spcPct val="30000"/>
              </a:spcBef>
              <a:spcAft>
                <a:spcPct val="0"/>
              </a:spcAft>
              <a:defRPr sz="1200">
                <a:solidFill>
                  <a:schemeClr val="tx1"/>
                </a:solidFill>
                <a:latin typeface="Arial" charset="0"/>
                <a:cs typeface="Arial" charset="0"/>
              </a:defRPr>
            </a:lvl7pPr>
            <a:lvl8pPr marL="3430483" indent="-227533" eaLnBrk="0" fontAlgn="base" hangingPunct="0">
              <a:spcBef>
                <a:spcPct val="30000"/>
              </a:spcBef>
              <a:spcAft>
                <a:spcPct val="0"/>
              </a:spcAft>
              <a:defRPr sz="1200">
                <a:solidFill>
                  <a:schemeClr val="tx1"/>
                </a:solidFill>
                <a:latin typeface="Arial" charset="0"/>
                <a:cs typeface="Arial" charset="0"/>
              </a:defRPr>
            </a:lvl8pPr>
            <a:lvl9pPr marL="3888728" indent="-227533" eaLnBrk="0" fontAlgn="base" hangingPunct="0">
              <a:spcBef>
                <a:spcPct val="30000"/>
              </a:spcBef>
              <a:spcAft>
                <a:spcPct val="0"/>
              </a:spcAft>
              <a:defRPr sz="1200">
                <a:solidFill>
                  <a:schemeClr val="tx1"/>
                </a:solidFill>
                <a:latin typeface="Arial" charset="0"/>
                <a:cs typeface="Arial" charset="0"/>
              </a:defRPr>
            </a:lvl9pPr>
          </a:lstStyle>
          <a:p>
            <a:pPr>
              <a:spcBef>
                <a:spcPct val="0"/>
              </a:spcBef>
            </a:pPr>
            <a:fld id="{BD174556-5477-423E-87EF-DD6F0B174A91}" type="slidenum">
              <a:rPr lang="en-US" altLang="en-US" smtClean="0"/>
              <a:pPr>
                <a:spcBef>
                  <a:spcPct val="0"/>
                </a:spcBef>
              </a:pPr>
              <a:t>15</a:t>
            </a:fld>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spcBef>
                <a:spcPct val="0"/>
              </a:spcBef>
              <a:spcAft>
                <a:spcPts val="601"/>
              </a:spcAft>
              <a:buFontTx/>
              <a:buNone/>
            </a:pPr>
            <a:endParaRPr lang="en-US" altLang="en-US" dirty="0" smtClean="0"/>
          </a:p>
          <a:p>
            <a:pPr marL="170251" indent="-170251">
              <a:buFontTx/>
              <a:buChar char="•"/>
            </a:pPr>
            <a:endParaRPr lang="en-US" altLang="en-US" dirty="0" smtClean="0"/>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charset="0"/>
                <a:cs typeface="Arial" charset="0"/>
              </a:defRPr>
            </a:lvl1pPr>
            <a:lvl2pPr marL="741468" indent="-284814">
              <a:spcBef>
                <a:spcPct val="30000"/>
              </a:spcBef>
              <a:defRPr sz="1200">
                <a:solidFill>
                  <a:schemeClr val="tx1"/>
                </a:solidFill>
                <a:latin typeface="Arial" charset="0"/>
                <a:cs typeface="Arial" charset="0"/>
              </a:defRPr>
            </a:lvl2pPr>
            <a:lvl3pPr marL="1142434" indent="-227533">
              <a:spcBef>
                <a:spcPct val="30000"/>
              </a:spcBef>
              <a:defRPr sz="1200">
                <a:solidFill>
                  <a:schemeClr val="tx1"/>
                </a:solidFill>
                <a:latin typeface="Arial" charset="0"/>
                <a:cs typeface="Arial" charset="0"/>
              </a:defRPr>
            </a:lvl3pPr>
            <a:lvl4pPr marL="1599089" indent="-227533">
              <a:spcBef>
                <a:spcPct val="30000"/>
              </a:spcBef>
              <a:defRPr sz="1200">
                <a:solidFill>
                  <a:schemeClr val="tx1"/>
                </a:solidFill>
                <a:latin typeface="Arial" charset="0"/>
                <a:cs typeface="Arial" charset="0"/>
              </a:defRPr>
            </a:lvl4pPr>
            <a:lvl5pPr marL="2055744" indent="-227533">
              <a:spcBef>
                <a:spcPct val="30000"/>
              </a:spcBef>
              <a:defRPr sz="1200">
                <a:solidFill>
                  <a:schemeClr val="tx1"/>
                </a:solidFill>
                <a:latin typeface="Arial" charset="0"/>
                <a:cs typeface="Arial" charset="0"/>
              </a:defRPr>
            </a:lvl5pPr>
            <a:lvl6pPr marL="2513990" indent="-227533" eaLnBrk="0" fontAlgn="base" hangingPunct="0">
              <a:spcBef>
                <a:spcPct val="30000"/>
              </a:spcBef>
              <a:spcAft>
                <a:spcPct val="0"/>
              </a:spcAft>
              <a:defRPr sz="1200">
                <a:solidFill>
                  <a:schemeClr val="tx1"/>
                </a:solidFill>
                <a:latin typeface="Arial" charset="0"/>
                <a:cs typeface="Arial" charset="0"/>
              </a:defRPr>
            </a:lvl6pPr>
            <a:lvl7pPr marL="2972237" indent="-227533" eaLnBrk="0" fontAlgn="base" hangingPunct="0">
              <a:spcBef>
                <a:spcPct val="30000"/>
              </a:spcBef>
              <a:spcAft>
                <a:spcPct val="0"/>
              </a:spcAft>
              <a:defRPr sz="1200">
                <a:solidFill>
                  <a:schemeClr val="tx1"/>
                </a:solidFill>
                <a:latin typeface="Arial" charset="0"/>
                <a:cs typeface="Arial" charset="0"/>
              </a:defRPr>
            </a:lvl7pPr>
            <a:lvl8pPr marL="3430483" indent="-227533" eaLnBrk="0" fontAlgn="base" hangingPunct="0">
              <a:spcBef>
                <a:spcPct val="30000"/>
              </a:spcBef>
              <a:spcAft>
                <a:spcPct val="0"/>
              </a:spcAft>
              <a:defRPr sz="1200">
                <a:solidFill>
                  <a:schemeClr val="tx1"/>
                </a:solidFill>
                <a:latin typeface="Arial" charset="0"/>
                <a:cs typeface="Arial" charset="0"/>
              </a:defRPr>
            </a:lvl8pPr>
            <a:lvl9pPr marL="3888728" indent="-227533" eaLnBrk="0" fontAlgn="base" hangingPunct="0">
              <a:spcBef>
                <a:spcPct val="30000"/>
              </a:spcBef>
              <a:spcAft>
                <a:spcPct val="0"/>
              </a:spcAft>
              <a:defRPr sz="1200">
                <a:solidFill>
                  <a:schemeClr val="tx1"/>
                </a:solidFill>
                <a:latin typeface="Arial" charset="0"/>
                <a:cs typeface="Arial" charset="0"/>
              </a:defRPr>
            </a:lvl9pPr>
          </a:lstStyle>
          <a:p>
            <a:pPr>
              <a:spcBef>
                <a:spcPct val="0"/>
              </a:spcBef>
            </a:pPr>
            <a:fld id="{BD174556-5477-423E-87EF-DD6F0B174A91}" type="slidenum">
              <a:rPr lang="en-US" altLang="en-US" smtClean="0"/>
              <a:pPr>
                <a:spcBef>
                  <a:spcPct val="0"/>
                </a:spcBef>
              </a:pPr>
              <a:t>16</a:t>
            </a:fld>
            <a:endParaRPr lang="en-US"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F41C25-7A1F-47FB-B705-003A328B9163}" type="slidenum">
              <a:rPr lang="en-US" smtClean="0"/>
              <a:t>17</a:t>
            </a:fld>
            <a:endParaRPr lang="en-US"/>
          </a:p>
        </p:txBody>
      </p:sp>
    </p:spTree>
    <p:extLst>
      <p:ext uri="{BB962C8B-B14F-4D97-AF65-F5344CB8AC3E}">
        <p14:creationId xmlns:p14="http://schemas.microsoft.com/office/powerpoint/2010/main" val="21491706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F41C25-7A1F-47FB-B705-003A328B9163}" type="slidenum">
              <a:rPr lang="en-US" smtClean="0"/>
              <a:t>18</a:t>
            </a:fld>
            <a:endParaRPr lang="en-US"/>
          </a:p>
        </p:txBody>
      </p:sp>
    </p:spTree>
    <p:extLst>
      <p:ext uri="{BB962C8B-B14F-4D97-AF65-F5344CB8AC3E}">
        <p14:creationId xmlns:p14="http://schemas.microsoft.com/office/powerpoint/2010/main" val="31458892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F41C25-7A1F-47FB-B705-003A328B9163}" type="slidenum">
              <a:rPr lang="en-US" smtClean="0"/>
              <a:t>19</a:t>
            </a:fld>
            <a:endParaRPr lang="en-US"/>
          </a:p>
        </p:txBody>
      </p:sp>
    </p:spTree>
    <p:extLst>
      <p:ext uri="{BB962C8B-B14F-4D97-AF65-F5344CB8AC3E}">
        <p14:creationId xmlns:p14="http://schemas.microsoft.com/office/powerpoint/2010/main" val="31526960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A retinal scanning display is a new kind of display that directly uses the retina as a projection screen. This differs from, for example, a TV which first creates an image on a screen outside the eye. Although a retinal scanning display needs no screen, the principle of creating an image is similar to that of a TV. Where the TV uses an electron beam to create (scan) a raster pattern on a screen, a retinal scanning display uses a beam of light to scan a raster pattern on the retina. The way to get from an equally illuminated raster pattern to an image is to modulate the intensity of the beam as it scans. Since the eye does not look at a physical screen, people often wonder what the image of a retinal scanning display will look like. Upon seeing the image, the general response is: 'It looks just like a normal display'. In fact it is a normal display, but one that has many advantages compared to other kind of displays, such as: possibility of high brightness, large color gamut, possibility of high-resolution and good image quality (https://www.ncbi.nlm.nih.gov/pubmed/10445009).</a:t>
            </a:r>
            <a:endParaRPr lang="en-US" dirty="0"/>
          </a:p>
        </p:txBody>
      </p:sp>
      <p:sp>
        <p:nvSpPr>
          <p:cNvPr id="4" name="Slide Number Placeholder 3"/>
          <p:cNvSpPr>
            <a:spLocks noGrp="1"/>
          </p:cNvSpPr>
          <p:nvPr>
            <p:ph type="sldNum" sz="quarter" idx="10"/>
          </p:nvPr>
        </p:nvSpPr>
        <p:spPr/>
        <p:txBody>
          <a:bodyPr/>
          <a:lstStyle/>
          <a:p>
            <a:fld id="{2CF41C25-7A1F-47FB-B705-003A328B9163}" type="slidenum">
              <a:rPr lang="en-US" smtClean="0"/>
              <a:t>20</a:t>
            </a:fld>
            <a:endParaRPr lang="en-US"/>
          </a:p>
        </p:txBody>
      </p:sp>
    </p:spTree>
    <p:extLst>
      <p:ext uri="{BB962C8B-B14F-4D97-AF65-F5344CB8AC3E}">
        <p14:creationId xmlns:p14="http://schemas.microsoft.com/office/powerpoint/2010/main" val="22916935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CF41C25-7A1F-47FB-B705-003A328B9163}" type="slidenum">
              <a:rPr lang="en-US" smtClean="0"/>
              <a:t>21</a:t>
            </a:fld>
            <a:endParaRPr lang="en-US"/>
          </a:p>
        </p:txBody>
      </p:sp>
    </p:spTree>
    <p:extLst>
      <p:ext uri="{BB962C8B-B14F-4D97-AF65-F5344CB8AC3E}">
        <p14:creationId xmlns:p14="http://schemas.microsoft.com/office/powerpoint/2010/main" val="6680142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smtClean="0"/>
              <a:t> </a:t>
            </a:r>
          </a:p>
          <a:p>
            <a:pPr defTabSz="931774">
              <a:defRPr/>
            </a:pPr>
            <a:r>
              <a:rPr lang="en-US" dirty="0" smtClean="0"/>
              <a:t>• Producing increasingly miniaturized transistors.</a:t>
            </a:r>
          </a:p>
          <a:p>
            <a:pPr defTabSz="931774">
              <a:defRPr/>
            </a:pPr>
            <a:r>
              <a:rPr lang="en-US" dirty="0" smtClean="0"/>
              <a:t>• Placing multiple processors on a single chip. Chips with more than one processor are called multicore chips.</a:t>
            </a:r>
          </a:p>
          <a:p>
            <a:pPr defTabSz="931774">
              <a:defRPr/>
            </a:pPr>
            <a:r>
              <a:rPr lang="en-US" dirty="0" smtClean="0"/>
              <a:t>• Intel’s three-dimensional (3D) chips require less power than Intel’s current chips while improving performance.</a:t>
            </a:r>
          </a:p>
          <a:p>
            <a:pPr defTabSz="931774">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CF41C25-7A1F-47FB-B705-003A328B9163}" type="slidenum">
              <a:rPr lang="en-US" smtClean="0"/>
              <a:t>22</a:t>
            </a:fld>
            <a:endParaRPr lang="en-US"/>
          </a:p>
        </p:txBody>
      </p:sp>
    </p:spTree>
    <p:extLst>
      <p:ext uri="{BB962C8B-B14F-4D97-AF65-F5344CB8AC3E}">
        <p14:creationId xmlns:p14="http://schemas.microsoft.com/office/powerpoint/2010/main" val="6680142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F41C25-7A1F-47FB-B705-003A328B9163}" type="slidenum">
              <a:rPr lang="en-US" smtClean="0"/>
              <a:t>23</a:t>
            </a:fld>
            <a:endParaRPr lang="en-US"/>
          </a:p>
        </p:txBody>
      </p:sp>
    </p:spTree>
    <p:extLst>
      <p:ext uri="{BB962C8B-B14F-4D97-AF65-F5344CB8AC3E}">
        <p14:creationId xmlns:p14="http://schemas.microsoft.com/office/powerpoint/2010/main" val="6680142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F41C25-7A1F-47FB-B705-003A328B9163}" type="slidenum">
              <a:rPr lang="en-US" smtClean="0"/>
              <a:t>24</a:t>
            </a:fld>
            <a:endParaRPr lang="en-US"/>
          </a:p>
        </p:txBody>
      </p:sp>
    </p:spTree>
    <p:extLst>
      <p:ext uri="{BB962C8B-B14F-4D97-AF65-F5344CB8AC3E}">
        <p14:creationId xmlns:p14="http://schemas.microsoft.com/office/powerpoint/2010/main" val="6680142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2CF41C25-7A1F-47FB-B705-003A328B9163}" type="slidenum">
              <a:rPr lang="en-US" smtClean="0"/>
              <a:t>25</a:t>
            </a:fld>
            <a:endParaRPr lang="en-US"/>
          </a:p>
        </p:txBody>
      </p:sp>
    </p:spTree>
    <p:extLst>
      <p:ext uri="{BB962C8B-B14F-4D97-AF65-F5344CB8AC3E}">
        <p14:creationId xmlns:p14="http://schemas.microsoft.com/office/powerpoint/2010/main" val="3100269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2CF41C25-7A1F-47FB-B705-003A328B9163}" type="slidenum">
              <a:rPr lang="en-US" smtClean="0"/>
              <a:t>26</a:t>
            </a:fld>
            <a:endParaRPr lang="en-US"/>
          </a:p>
        </p:txBody>
      </p:sp>
    </p:spTree>
    <p:extLst>
      <p:ext uri="{BB962C8B-B14F-4D97-AF65-F5344CB8AC3E}">
        <p14:creationId xmlns:p14="http://schemas.microsoft.com/office/powerpoint/2010/main" val="3100269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Four main types of primary storage:</a:t>
            </a:r>
          </a:p>
          <a:p>
            <a:pPr marL="232943" indent="-232943">
              <a:buFont typeface="+mj-lt"/>
              <a:buAutoNum type="arabicPeriod"/>
            </a:pPr>
            <a:r>
              <a:rPr lang="en-US" b="1" dirty="0" smtClean="0"/>
              <a:t>Registers: </a:t>
            </a:r>
            <a:r>
              <a:rPr lang="en-US" dirty="0" smtClean="0"/>
              <a:t>part of the CPU. They have the least capacity, storing extremely limited amounts of instructions and data only immediately before and aft </a:t>
            </a:r>
            <a:r>
              <a:rPr lang="en-US" dirty="0" err="1" smtClean="0"/>
              <a:t>er</a:t>
            </a:r>
            <a:r>
              <a:rPr lang="en-US" dirty="0" smtClean="0"/>
              <a:t> processing.</a:t>
            </a:r>
          </a:p>
          <a:p>
            <a:pPr marL="232943" indent="-232943">
              <a:buFont typeface="+mj-lt"/>
              <a:buAutoNum type="arabicPeriod"/>
            </a:pPr>
            <a:r>
              <a:rPr lang="en-US" b="1" dirty="0" smtClean="0"/>
              <a:t>Cache memory: </a:t>
            </a:r>
            <a:r>
              <a:rPr lang="en-US" dirty="0" smtClean="0"/>
              <a:t>is a type of high-speed memory that enables the computer to temporarily store blocks of data that are used more often and that a processor can access more rapidly than main memory (RAM). Cache memory is physically located closer to the CPU than RAM. </a:t>
            </a:r>
          </a:p>
          <a:p>
            <a:pPr marL="232943" indent="-232943">
              <a:buFont typeface="+mj-lt"/>
              <a:buAutoNum type="arabicPeriod"/>
            </a:pPr>
            <a:r>
              <a:rPr lang="en-US" b="1" dirty="0" smtClean="0"/>
              <a:t>Random Access Memory (RAM): </a:t>
            </a:r>
            <a:r>
              <a:rPr lang="en-US" dirty="0" smtClean="0"/>
              <a:t>is the part of primary storage that holds a software program and small amounts of data for processing.</a:t>
            </a:r>
          </a:p>
          <a:p>
            <a:pPr marL="232943" indent="-232943">
              <a:buFont typeface="+mj-lt"/>
              <a:buAutoNum type="arabicPeriod"/>
            </a:pPr>
            <a:r>
              <a:rPr lang="en-US" b="1" dirty="0" smtClean="0"/>
              <a:t>Read-Only Memory (ROM): </a:t>
            </a:r>
            <a:r>
              <a:rPr lang="en-US" dirty="0" smtClean="0"/>
              <a:t>is the place—actually, a type of chip—where certain critical instructions are safeguarded. ROM is nonvolatile, so it retains these instructions when the power to the computer is turned off.</a:t>
            </a:r>
          </a:p>
          <a:p>
            <a:endParaRPr lang="en-US" dirty="0"/>
          </a:p>
        </p:txBody>
      </p:sp>
      <p:sp>
        <p:nvSpPr>
          <p:cNvPr id="4" name="Slide Number Placeholder 3"/>
          <p:cNvSpPr>
            <a:spLocks noGrp="1"/>
          </p:cNvSpPr>
          <p:nvPr>
            <p:ph type="sldNum" sz="quarter" idx="10"/>
          </p:nvPr>
        </p:nvSpPr>
        <p:spPr/>
        <p:txBody>
          <a:bodyPr/>
          <a:lstStyle/>
          <a:p>
            <a:fld id="{2CF41C25-7A1F-47FB-B705-003A328B9163}" type="slidenum">
              <a:rPr lang="en-US" smtClean="0"/>
              <a:t>27</a:t>
            </a:fld>
            <a:endParaRPr lang="en-US"/>
          </a:p>
        </p:txBody>
      </p:sp>
    </p:spTree>
    <p:extLst>
      <p:ext uri="{BB962C8B-B14F-4D97-AF65-F5344CB8AC3E}">
        <p14:creationId xmlns:p14="http://schemas.microsoft.com/office/powerpoint/2010/main" val="3100269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smtClean="0"/>
              <a:t>Secondary Storage: </a:t>
            </a:r>
            <a:r>
              <a:rPr lang="en-US" dirty="0" smtClean="0"/>
              <a:t>Stores very large amounts of data for extended periods.</a:t>
            </a:r>
          </a:p>
          <a:p>
            <a:endParaRPr lang="en-US" dirty="0" smtClean="0"/>
          </a:p>
          <a:p>
            <a:r>
              <a:rPr lang="en-US" b="1" dirty="0" smtClean="0"/>
              <a:t>Types of Secondary Storage:</a:t>
            </a:r>
          </a:p>
          <a:p>
            <a:r>
              <a:rPr lang="en-US" b="1" i="1" dirty="0" smtClean="0"/>
              <a:t>Magnetic Tape: </a:t>
            </a:r>
            <a:r>
              <a:rPr lang="en-US" dirty="0" smtClean="0"/>
              <a:t>is kept on a large open reel or in a smaller cartridge or cassette. It is the cheapest storage medium, and it can handle enormous amounts of data. It is also the slowest method for retrieving data because all the data are placed on the tape sequentially.</a:t>
            </a:r>
          </a:p>
          <a:p>
            <a:r>
              <a:rPr lang="en-US" b="1" i="1" dirty="0" smtClean="0"/>
              <a:t>Solid-State Drives (SSDs): </a:t>
            </a:r>
            <a:r>
              <a:rPr lang="en-US" dirty="0" smtClean="0"/>
              <a:t>are data storage devices that serve the same purpose as a hard drive and store data in memory chips. Whereas hard drives have moving parts, SSDs do not. </a:t>
            </a:r>
          </a:p>
          <a:p>
            <a:endParaRPr lang="en-US" dirty="0" smtClean="0"/>
          </a:p>
          <a:p>
            <a:r>
              <a:rPr lang="en-US" b="1" i="1" dirty="0" smtClean="0"/>
              <a:t>Optical Disks: </a:t>
            </a:r>
            <a:r>
              <a:rPr lang="en-US" dirty="0" smtClean="0"/>
              <a:t>can store a great deal of information, both on a routine basis and when combined into storage systems. Types of optical disks include compact disk (CD) read-only memory, digital video disk (DVD)(17GB), and dual-layer Blu-ray disks (50 GB).</a:t>
            </a:r>
          </a:p>
          <a:p>
            <a:endParaRPr lang="en-US" dirty="0" smtClean="0"/>
          </a:p>
          <a:p>
            <a:r>
              <a:rPr lang="en-US" b="1" i="1" dirty="0" smtClean="0"/>
              <a:t>Flash Memory Devices (or memory cards): </a:t>
            </a:r>
            <a:r>
              <a:rPr lang="en-US" dirty="0" smtClean="0"/>
              <a:t>nonvolatile electronic storage devices that contain no moving parts and use 30 times less battery power than hard drives. Flash devices are also smaller and more durable than hard drives. One popular flash memory device is the thumb drive (also called memory stick, jump drive, or flash drive).</a:t>
            </a:r>
          </a:p>
          <a:p>
            <a:r>
              <a:rPr lang="en-US" b="1" dirty="0" smtClean="0"/>
              <a:t>------------------------------</a:t>
            </a:r>
            <a:endParaRPr lang="en-US" dirty="0" smtClean="0"/>
          </a:p>
          <a:p>
            <a:endParaRPr lang="en-US" dirty="0"/>
          </a:p>
        </p:txBody>
      </p:sp>
      <p:sp>
        <p:nvSpPr>
          <p:cNvPr id="4" name="Slide Number Placeholder 3"/>
          <p:cNvSpPr>
            <a:spLocks noGrp="1"/>
          </p:cNvSpPr>
          <p:nvPr>
            <p:ph type="sldNum" sz="quarter" idx="10"/>
          </p:nvPr>
        </p:nvSpPr>
        <p:spPr/>
        <p:txBody>
          <a:bodyPr/>
          <a:lstStyle/>
          <a:p>
            <a:fld id="{2CF41C25-7A1F-47FB-B705-003A328B9163}" type="slidenum">
              <a:rPr lang="en-US" smtClean="0"/>
              <a:t>28</a:t>
            </a:fld>
            <a:endParaRPr lang="en-US"/>
          </a:p>
        </p:txBody>
      </p:sp>
    </p:spTree>
    <p:extLst>
      <p:ext uri="{BB962C8B-B14F-4D97-AF65-F5344CB8AC3E}">
        <p14:creationId xmlns:p14="http://schemas.microsoft.com/office/powerpoint/2010/main" val="3100269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buFont typeface="Wingdings" panose="05000000000000000000" pitchFamily="2" charset="2"/>
              <a:buNone/>
            </a:pPr>
            <a:r>
              <a:rPr lang="en-US" b="1" dirty="0" smtClean="0">
                <a:latin typeface="Arial" panose="020B0604020202020204" pitchFamily="34" charset="0"/>
                <a:cs typeface="Arial" panose="020B0604020202020204" pitchFamily="34" charset="0"/>
              </a:rPr>
              <a:t>2 Types of Software:</a:t>
            </a:r>
          </a:p>
          <a:p>
            <a:pPr lvl="0">
              <a:spcAft>
                <a:spcPts val="600"/>
              </a:spcAft>
              <a:buFont typeface="Wingdings" panose="05000000000000000000" pitchFamily="2" charset="2"/>
              <a:buChar char="Ø"/>
            </a:pPr>
            <a:r>
              <a:rPr lang="en-US" dirty="0" smtClean="0">
                <a:latin typeface="Arial" panose="020B0604020202020204" pitchFamily="34" charset="0"/>
                <a:cs typeface="Arial" panose="020B0604020202020204" pitchFamily="34" charset="0"/>
              </a:rPr>
              <a:t>Systems Software: </a:t>
            </a:r>
            <a:r>
              <a:rPr lang="en-US" dirty="0" smtClean="0">
                <a:latin typeface="+mn-lt"/>
                <a:cs typeface="+mn-cs"/>
              </a:rPr>
              <a:t>P</a:t>
            </a:r>
            <a:r>
              <a:rPr lang="en-US" dirty="0" smtClean="0"/>
              <a:t>rograms that control and support the computer system and its information-processing activities.</a:t>
            </a:r>
            <a:r>
              <a:rPr lang="en-US" dirty="0" smtClean="0">
                <a:latin typeface="Arial" panose="020B0604020202020204" pitchFamily="34" charset="0"/>
                <a:cs typeface="Arial" panose="020B0604020202020204" pitchFamily="34" charset="0"/>
              </a:rPr>
              <a:t>.</a:t>
            </a:r>
          </a:p>
          <a:p>
            <a:pPr lvl="0">
              <a:spcAft>
                <a:spcPts val="600"/>
              </a:spcAft>
              <a:buFont typeface="Wingdings" panose="05000000000000000000" pitchFamily="2" charset="2"/>
              <a:buChar char="Ø"/>
            </a:pPr>
            <a:r>
              <a:rPr lang="en-US" dirty="0" smtClean="0">
                <a:latin typeface="Arial" panose="020B0604020202020204" pitchFamily="34" charset="0"/>
                <a:cs typeface="Arial" panose="020B0604020202020204" pitchFamily="34" charset="0"/>
              </a:rPr>
              <a:t>Application Software: </a:t>
            </a:r>
            <a:r>
              <a:rPr lang="en-US" dirty="0" smtClean="0">
                <a:latin typeface="+mn-lt"/>
                <a:cs typeface="+mn-cs"/>
              </a:rPr>
              <a:t>C</a:t>
            </a:r>
            <a:r>
              <a:rPr lang="en-US" dirty="0" smtClean="0"/>
              <a:t>onsists of instructions that direct a computer system to perform specific information-processing activities and also to provide functionality for users</a:t>
            </a:r>
            <a:r>
              <a:rPr lang="en-US" dirty="0" smtClean="0">
                <a:latin typeface="Arial" panose="020B0604020202020204" pitchFamily="34" charset="0"/>
                <a:cs typeface="Arial" panose="020B0604020202020204" pitchFamily="34" charset="0"/>
              </a:rPr>
              <a:t>.</a:t>
            </a:r>
          </a:p>
          <a:p>
            <a:pPr lvl="0">
              <a:spcAft>
                <a:spcPts val="600"/>
              </a:spcAft>
              <a:buFont typeface="Wingdings" panose="05000000000000000000" pitchFamily="2" charset="2"/>
              <a:buChar char="Ø"/>
            </a:pPr>
            <a:endParaRPr lang="en-US" dirty="0" smtClean="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 typeface="Wingdings" panose="05000000000000000000" pitchFamily="2" charset="2"/>
              <a:buNone/>
              <a:tabLst/>
              <a:defRPr/>
            </a:pPr>
            <a:r>
              <a:rPr lang="en-US" b="1" dirty="0" smtClean="0"/>
              <a:t>Operating System (OS): </a:t>
            </a:r>
            <a:r>
              <a:rPr lang="en-US" dirty="0" smtClean="0"/>
              <a:t>the “director” of your computer system’s operations. It supervises the overall operation of the computer by monitoring the computer’s status, scheduling operations, and managing input and output processes. It also provides an interface between the user and the hardware.</a:t>
            </a:r>
          </a:p>
          <a:p>
            <a:pPr lvl="0">
              <a:spcAft>
                <a:spcPts val="600"/>
              </a:spcAft>
              <a:buFont typeface="Wingdings" panose="05000000000000000000" pitchFamily="2" charset="2"/>
              <a:buNone/>
            </a:pP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2CF41C25-7A1F-47FB-B705-003A328B9163}" type="slidenum">
              <a:rPr lang="en-US" smtClean="0"/>
              <a:t>29</a:t>
            </a:fld>
            <a:endParaRPr lang="en-US"/>
          </a:p>
        </p:txBody>
      </p:sp>
    </p:spTree>
    <p:extLst>
      <p:ext uri="{BB962C8B-B14F-4D97-AF65-F5344CB8AC3E}">
        <p14:creationId xmlns:p14="http://schemas.microsoft.com/office/powerpoint/2010/main" val="7394308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Aft>
                <a:spcPts val="600"/>
              </a:spcAft>
              <a:buNone/>
            </a:pPr>
            <a:r>
              <a:rPr lang="en-US" b="1" dirty="0" smtClean="0"/>
              <a:t>Human-Computer Interface: </a:t>
            </a:r>
          </a:p>
          <a:p>
            <a:pPr marL="514350" indent="-457200">
              <a:spcAft>
                <a:spcPts val="600"/>
              </a:spcAft>
              <a:buFont typeface="Wingdings" panose="05000000000000000000" pitchFamily="2" charset="2"/>
              <a:buChar char="Ø"/>
            </a:pPr>
            <a:r>
              <a:rPr lang="en-US" sz="1200" dirty="0" smtClean="0"/>
              <a:t>Graphical User Interface (GUI)</a:t>
            </a:r>
          </a:p>
          <a:p>
            <a:pPr marL="514350" indent="-457200">
              <a:spcAft>
                <a:spcPts val="600"/>
              </a:spcAft>
              <a:buFont typeface="Wingdings" panose="05000000000000000000" pitchFamily="2" charset="2"/>
              <a:buChar char="Ø"/>
            </a:pPr>
            <a:r>
              <a:rPr lang="en-US" sz="1200" dirty="0" smtClean="0"/>
              <a:t>Social Interface: guides the user through computer applications by using cartoon-like characters, graphics, animation, and voice commands.</a:t>
            </a:r>
          </a:p>
          <a:p>
            <a:pPr marL="514350" indent="-457200">
              <a:spcAft>
                <a:spcPts val="600"/>
              </a:spcAft>
              <a:buFont typeface="Wingdings" panose="05000000000000000000" pitchFamily="2" charset="2"/>
              <a:buChar char="Ø"/>
            </a:pPr>
            <a:r>
              <a:rPr lang="en-US" sz="1200" dirty="0" smtClean="0"/>
              <a:t>Motion Control Gaming Consoles (e.g., the Xbox 360 Kinect, the PS3 PlayStation Move, and the Nintendo Wii)</a:t>
            </a:r>
          </a:p>
          <a:p>
            <a:endParaRPr lang="en-US" dirty="0"/>
          </a:p>
        </p:txBody>
      </p:sp>
      <p:sp>
        <p:nvSpPr>
          <p:cNvPr id="4" name="Slide Number Placeholder 3"/>
          <p:cNvSpPr>
            <a:spLocks noGrp="1"/>
          </p:cNvSpPr>
          <p:nvPr>
            <p:ph type="sldNum" sz="quarter" idx="10"/>
          </p:nvPr>
        </p:nvSpPr>
        <p:spPr/>
        <p:txBody>
          <a:bodyPr/>
          <a:lstStyle/>
          <a:p>
            <a:fld id="{2CF41C25-7A1F-47FB-B705-003A328B9163}" type="slidenum">
              <a:rPr lang="en-US" smtClean="0"/>
              <a:t>30</a:t>
            </a:fld>
            <a:endParaRPr lang="en-US"/>
          </a:p>
        </p:txBody>
      </p:sp>
    </p:spTree>
    <p:extLst>
      <p:ext uri="{BB962C8B-B14F-4D97-AF65-F5344CB8AC3E}">
        <p14:creationId xmlns:p14="http://schemas.microsoft.com/office/powerpoint/2010/main" val="2203698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F41C25-7A1F-47FB-B705-003A328B9163}" type="slidenum">
              <a:rPr lang="en-US" smtClean="0"/>
              <a:t>31</a:t>
            </a:fld>
            <a:endParaRPr lang="en-US"/>
          </a:p>
        </p:txBody>
      </p:sp>
    </p:spTree>
    <p:extLst>
      <p:ext uri="{BB962C8B-B14F-4D97-AF65-F5344CB8AC3E}">
        <p14:creationId xmlns:p14="http://schemas.microsoft.com/office/powerpoint/2010/main" val="12514768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F41C25-7A1F-47FB-B705-003A328B9163}" type="slidenum">
              <a:rPr lang="en-US" smtClean="0"/>
              <a:t>32</a:t>
            </a:fld>
            <a:endParaRPr lang="en-US"/>
          </a:p>
        </p:txBody>
      </p:sp>
    </p:spTree>
    <p:extLst>
      <p:ext uri="{BB962C8B-B14F-4D97-AF65-F5344CB8AC3E}">
        <p14:creationId xmlns:p14="http://schemas.microsoft.com/office/powerpoint/2010/main" val="23414370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hapter Title">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a:extLst>
              <a:ext uri="{28A0092B-C50C-407E-A947-70E740481C1C}">
                <a14:useLocalDpi xmlns:a14="http://schemas.microsoft.com/office/drawing/2010/main" val="0"/>
              </a:ext>
            </a:extLst>
          </a:blip>
          <a:srcRect l="813" t="1641" r="1785"/>
          <a:stretch/>
        </p:blipFill>
        <p:spPr>
          <a:xfrm>
            <a:off x="-1" y="0"/>
            <a:ext cx="9144001" cy="4571999"/>
          </a:xfrm>
          <a:prstGeom prst="rect">
            <a:avLst/>
          </a:prstGeom>
        </p:spPr>
      </p:pic>
      <p:sp>
        <p:nvSpPr>
          <p:cNvPr id="8" name="Rectangle 7"/>
          <p:cNvSpPr/>
          <p:nvPr userDrawn="1"/>
        </p:nvSpPr>
        <p:spPr>
          <a:xfrm>
            <a:off x="-4762" y="1478378"/>
            <a:ext cx="9154254" cy="5387145"/>
          </a:xfrm>
          <a:custGeom>
            <a:avLst/>
            <a:gdLst>
              <a:gd name="connsiteX0" fmla="*/ 0 w 9159175"/>
              <a:gd name="connsiteY0" fmla="*/ 0 h 6841524"/>
              <a:gd name="connsiteX1" fmla="*/ 9159175 w 9159175"/>
              <a:gd name="connsiteY1" fmla="*/ 0 h 6841524"/>
              <a:gd name="connsiteX2" fmla="*/ 9159175 w 9159175"/>
              <a:gd name="connsiteY2" fmla="*/ 6841524 h 6841524"/>
              <a:gd name="connsiteX3" fmla="*/ 0 w 9159175"/>
              <a:gd name="connsiteY3" fmla="*/ 6841524 h 6841524"/>
              <a:gd name="connsiteX4" fmla="*/ 0 w 9159175"/>
              <a:gd name="connsiteY4" fmla="*/ 0 h 6841524"/>
              <a:gd name="connsiteX0" fmla="*/ 0 w 9207301"/>
              <a:gd name="connsiteY0" fmla="*/ 3140242 h 6841524"/>
              <a:gd name="connsiteX1" fmla="*/ 9207301 w 9207301"/>
              <a:gd name="connsiteY1" fmla="*/ 0 h 6841524"/>
              <a:gd name="connsiteX2" fmla="*/ 9207301 w 9207301"/>
              <a:gd name="connsiteY2" fmla="*/ 6841524 h 6841524"/>
              <a:gd name="connsiteX3" fmla="*/ 48126 w 9207301"/>
              <a:gd name="connsiteY3" fmla="*/ 6841524 h 6841524"/>
              <a:gd name="connsiteX4" fmla="*/ 0 w 9207301"/>
              <a:gd name="connsiteY4" fmla="*/ 3140242 h 6841524"/>
              <a:gd name="connsiteX0" fmla="*/ 0 w 9219332"/>
              <a:gd name="connsiteY0" fmla="*/ 0 h 3701282"/>
              <a:gd name="connsiteX1" fmla="*/ 9219332 w 9219332"/>
              <a:gd name="connsiteY1" fmla="*/ 782053 h 3701282"/>
              <a:gd name="connsiteX2" fmla="*/ 9207301 w 9219332"/>
              <a:gd name="connsiteY2" fmla="*/ 3701282 h 3701282"/>
              <a:gd name="connsiteX3" fmla="*/ 48126 w 9219332"/>
              <a:gd name="connsiteY3" fmla="*/ 3701282 h 3701282"/>
              <a:gd name="connsiteX4" fmla="*/ 0 w 9219332"/>
              <a:gd name="connsiteY4" fmla="*/ 0 h 3701282"/>
              <a:gd name="connsiteX0" fmla="*/ 0 w 9219332"/>
              <a:gd name="connsiteY0" fmla="*/ 0 h 3701282"/>
              <a:gd name="connsiteX1" fmla="*/ 9219332 w 9219332"/>
              <a:gd name="connsiteY1" fmla="*/ 782053 h 3701282"/>
              <a:gd name="connsiteX2" fmla="*/ 9207301 w 9219332"/>
              <a:gd name="connsiteY2" fmla="*/ 3701282 h 3701282"/>
              <a:gd name="connsiteX3" fmla="*/ 48126 w 9219332"/>
              <a:gd name="connsiteY3" fmla="*/ 3701282 h 3701282"/>
              <a:gd name="connsiteX4" fmla="*/ 0 w 9219332"/>
              <a:gd name="connsiteY4" fmla="*/ 0 h 3701282"/>
              <a:gd name="connsiteX0" fmla="*/ 0 w 9219332"/>
              <a:gd name="connsiteY0" fmla="*/ 140297 h 3841579"/>
              <a:gd name="connsiteX1" fmla="*/ 3985595 w 9219332"/>
              <a:gd name="connsiteY1" fmla="*/ 790002 h 3841579"/>
              <a:gd name="connsiteX2" fmla="*/ 9219332 w 9219332"/>
              <a:gd name="connsiteY2" fmla="*/ 922350 h 3841579"/>
              <a:gd name="connsiteX3" fmla="*/ 9207301 w 9219332"/>
              <a:gd name="connsiteY3" fmla="*/ 3841579 h 3841579"/>
              <a:gd name="connsiteX4" fmla="*/ 48126 w 9219332"/>
              <a:gd name="connsiteY4" fmla="*/ 3841579 h 3841579"/>
              <a:gd name="connsiteX5" fmla="*/ 0 w 9219332"/>
              <a:gd name="connsiteY5" fmla="*/ 140297 h 3841579"/>
              <a:gd name="connsiteX0" fmla="*/ 0 w 9219332"/>
              <a:gd name="connsiteY0" fmla="*/ 1454745 h 5156027"/>
              <a:gd name="connsiteX1" fmla="*/ 2662121 w 9219332"/>
              <a:gd name="connsiteY1" fmla="*/ 10956 h 5156027"/>
              <a:gd name="connsiteX2" fmla="*/ 9219332 w 9219332"/>
              <a:gd name="connsiteY2" fmla="*/ 2236798 h 5156027"/>
              <a:gd name="connsiteX3" fmla="*/ 9207301 w 9219332"/>
              <a:gd name="connsiteY3" fmla="*/ 5156027 h 5156027"/>
              <a:gd name="connsiteX4" fmla="*/ 48126 w 9219332"/>
              <a:gd name="connsiteY4" fmla="*/ 5156027 h 5156027"/>
              <a:gd name="connsiteX5" fmla="*/ 0 w 9219332"/>
              <a:gd name="connsiteY5" fmla="*/ 1454745 h 5156027"/>
              <a:gd name="connsiteX0" fmla="*/ 0 w 9219332"/>
              <a:gd name="connsiteY0" fmla="*/ 1443789 h 5145071"/>
              <a:gd name="connsiteX1" fmla="*/ 2662121 w 9219332"/>
              <a:gd name="connsiteY1" fmla="*/ 0 h 5145071"/>
              <a:gd name="connsiteX2" fmla="*/ 9219332 w 9219332"/>
              <a:gd name="connsiteY2" fmla="*/ 2225842 h 5145071"/>
              <a:gd name="connsiteX3" fmla="*/ 9207301 w 9219332"/>
              <a:gd name="connsiteY3" fmla="*/ 5145071 h 5145071"/>
              <a:gd name="connsiteX4" fmla="*/ 48126 w 9219332"/>
              <a:gd name="connsiteY4" fmla="*/ 5145071 h 5145071"/>
              <a:gd name="connsiteX5" fmla="*/ 0 w 9219332"/>
              <a:gd name="connsiteY5" fmla="*/ 1443789 h 5145071"/>
              <a:gd name="connsiteX0" fmla="*/ 0 w 9219332"/>
              <a:gd name="connsiteY0" fmla="*/ 1449612 h 5150894"/>
              <a:gd name="connsiteX1" fmla="*/ 2662121 w 9219332"/>
              <a:gd name="connsiteY1" fmla="*/ 5823 h 5150894"/>
              <a:gd name="connsiteX2" fmla="*/ 9219332 w 9219332"/>
              <a:gd name="connsiteY2" fmla="*/ 2231665 h 5150894"/>
              <a:gd name="connsiteX3" fmla="*/ 9207301 w 9219332"/>
              <a:gd name="connsiteY3" fmla="*/ 5150894 h 5150894"/>
              <a:gd name="connsiteX4" fmla="*/ 48126 w 9219332"/>
              <a:gd name="connsiteY4" fmla="*/ 5150894 h 5150894"/>
              <a:gd name="connsiteX5" fmla="*/ 0 w 9219332"/>
              <a:gd name="connsiteY5" fmla="*/ 1449612 h 5150894"/>
              <a:gd name="connsiteX0" fmla="*/ 0 w 9219332"/>
              <a:gd name="connsiteY0" fmla="*/ 1473604 h 5174886"/>
              <a:gd name="connsiteX1" fmla="*/ 2613995 w 9219332"/>
              <a:gd name="connsiteY1" fmla="*/ 5752 h 5174886"/>
              <a:gd name="connsiteX2" fmla="*/ 9219332 w 9219332"/>
              <a:gd name="connsiteY2" fmla="*/ 2255657 h 5174886"/>
              <a:gd name="connsiteX3" fmla="*/ 9207301 w 9219332"/>
              <a:gd name="connsiteY3" fmla="*/ 5174886 h 5174886"/>
              <a:gd name="connsiteX4" fmla="*/ 48126 w 9219332"/>
              <a:gd name="connsiteY4" fmla="*/ 5174886 h 5174886"/>
              <a:gd name="connsiteX5" fmla="*/ 0 w 9219332"/>
              <a:gd name="connsiteY5" fmla="*/ 1473604 h 5174886"/>
              <a:gd name="connsiteX0" fmla="*/ 0 w 9219332"/>
              <a:gd name="connsiteY0" fmla="*/ 1473604 h 5174886"/>
              <a:gd name="connsiteX1" fmla="*/ 2613995 w 9219332"/>
              <a:gd name="connsiteY1" fmla="*/ 5752 h 5174886"/>
              <a:gd name="connsiteX2" fmla="*/ 9219332 w 9219332"/>
              <a:gd name="connsiteY2" fmla="*/ 2255657 h 5174886"/>
              <a:gd name="connsiteX3" fmla="*/ 9207301 w 9219332"/>
              <a:gd name="connsiteY3" fmla="*/ 5174886 h 5174886"/>
              <a:gd name="connsiteX4" fmla="*/ 48126 w 9219332"/>
              <a:gd name="connsiteY4" fmla="*/ 5174886 h 5174886"/>
              <a:gd name="connsiteX5" fmla="*/ 0 w 9219332"/>
              <a:gd name="connsiteY5" fmla="*/ 1473604 h 5174886"/>
              <a:gd name="connsiteX0" fmla="*/ 0 w 9219332"/>
              <a:gd name="connsiteY0" fmla="*/ 1483124 h 5184406"/>
              <a:gd name="connsiteX1" fmla="*/ 2613995 w 9219332"/>
              <a:gd name="connsiteY1" fmla="*/ 15272 h 5184406"/>
              <a:gd name="connsiteX2" fmla="*/ 5874553 w 9219332"/>
              <a:gd name="connsiteY2" fmla="*/ 809357 h 5184406"/>
              <a:gd name="connsiteX3" fmla="*/ 9219332 w 9219332"/>
              <a:gd name="connsiteY3" fmla="*/ 2265177 h 5184406"/>
              <a:gd name="connsiteX4" fmla="*/ 9207301 w 9219332"/>
              <a:gd name="connsiteY4" fmla="*/ 5184406 h 5184406"/>
              <a:gd name="connsiteX5" fmla="*/ 48126 w 9219332"/>
              <a:gd name="connsiteY5" fmla="*/ 5184406 h 5184406"/>
              <a:gd name="connsiteX6" fmla="*/ 0 w 9219332"/>
              <a:gd name="connsiteY6" fmla="*/ 1483124 h 5184406"/>
              <a:gd name="connsiteX0" fmla="*/ 0 w 9219332"/>
              <a:gd name="connsiteY0" fmla="*/ 1483124 h 5184406"/>
              <a:gd name="connsiteX1" fmla="*/ 2613995 w 9219332"/>
              <a:gd name="connsiteY1" fmla="*/ 15272 h 5184406"/>
              <a:gd name="connsiteX2" fmla="*/ 5874553 w 9219332"/>
              <a:gd name="connsiteY2" fmla="*/ 809357 h 5184406"/>
              <a:gd name="connsiteX3" fmla="*/ 9219332 w 9219332"/>
              <a:gd name="connsiteY3" fmla="*/ 2265177 h 5184406"/>
              <a:gd name="connsiteX4" fmla="*/ 9207301 w 9219332"/>
              <a:gd name="connsiteY4" fmla="*/ 5184406 h 5184406"/>
              <a:gd name="connsiteX5" fmla="*/ 48126 w 9219332"/>
              <a:gd name="connsiteY5" fmla="*/ 5184406 h 5184406"/>
              <a:gd name="connsiteX6" fmla="*/ 0 w 9219332"/>
              <a:gd name="connsiteY6" fmla="*/ 1483124 h 5184406"/>
              <a:gd name="connsiteX0" fmla="*/ 0 w 9219332"/>
              <a:gd name="connsiteY0" fmla="*/ 1472999 h 5174281"/>
              <a:gd name="connsiteX1" fmla="*/ 2613995 w 9219332"/>
              <a:gd name="connsiteY1" fmla="*/ 5147 h 5174281"/>
              <a:gd name="connsiteX2" fmla="*/ 6223468 w 9219332"/>
              <a:gd name="connsiteY2" fmla="*/ 2026453 h 5174281"/>
              <a:gd name="connsiteX3" fmla="*/ 9219332 w 9219332"/>
              <a:gd name="connsiteY3" fmla="*/ 2255052 h 5174281"/>
              <a:gd name="connsiteX4" fmla="*/ 9207301 w 9219332"/>
              <a:gd name="connsiteY4" fmla="*/ 5174281 h 5174281"/>
              <a:gd name="connsiteX5" fmla="*/ 48126 w 9219332"/>
              <a:gd name="connsiteY5" fmla="*/ 5174281 h 5174281"/>
              <a:gd name="connsiteX6" fmla="*/ 0 w 9219332"/>
              <a:gd name="connsiteY6" fmla="*/ 1472999 h 5174281"/>
              <a:gd name="connsiteX0" fmla="*/ 0 w 9219332"/>
              <a:gd name="connsiteY0" fmla="*/ 1479523 h 5180805"/>
              <a:gd name="connsiteX1" fmla="*/ 2613995 w 9219332"/>
              <a:gd name="connsiteY1" fmla="*/ 11671 h 5180805"/>
              <a:gd name="connsiteX2" fmla="*/ 6223468 w 9219332"/>
              <a:gd name="connsiteY2" fmla="*/ 2032977 h 5180805"/>
              <a:gd name="connsiteX3" fmla="*/ 9219332 w 9219332"/>
              <a:gd name="connsiteY3" fmla="*/ 2261576 h 5180805"/>
              <a:gd name="connsiteX4" fmla="*/ 9207301 w 9219332"/>
              <a:gd name="connsiteY4" fmla="*/ 5180805 h 5180805"/>
              <a:gd name="connsiteX5" fmla="*/ 48126 w 9219332"/>
              <a:gd name="connsiteY5" fmla="*/ 5180805 h 5180805"/>
              <a:gd name="connsiteX6" fmla="*/ 0 w 9219332"/>
              <a:gd name="connsiteY6" fmla="*/ 1479523 h 5180805"/>
              <a:gd name="connsiteX0" fmla="*/ 0 w 9219332"/>
              <a:gd name="connsiteY0" fmla="*/ 1478352 h 5179634"/>
              <a:gd name="connsiteX1" fmla="*/ 2613995 w 9219332"/>
              <a:gd name="connsiteY1" fmla="*/ 10500 h 5179634"/>
              <a:gd name="connsiteX2" fmla="*/ 6223468 w 9219332"/>
              <a:gd name="connsiteY2" fmla="*/ 2031806 h 5179634"/>
              <a:gd name="connsiteX3" fmla="*/ 9219332 w 9219332"/>
              <a:gd name="connsiteY3" fmla="*/ 2260405 h 5179634"/>
              <a:gd name="connsiteX4" fmla="*/ 9207301 w 9219332"/>
              <a:gd name="connsiteY4" fmla="*/ 5179634 h 5179634"/>
              <a:gd name="connsiteX5" fmla="*/ 48126 w 9219332"/>
              <a:gd name="connsiteY5" fmla="*/ 5179634 h 5179634"/>
              <a:gd name="connsiteX6" fmla="*/ 0 w 9219332"/>
              <a:gd name="connsiteY6" fmla="*/ 1478352 h 5179634"/>
              <a:gd name="connsiteX0" fmla="*/ 0 w 9219332"/>
              <a:gd name="connsiteY0" fmla="*/ 1478352 h 5179634"/>
              <a:gd name="connsiteX1" fmla="*/ 2613995 w 9219332"/>
              <a:gd name="connsiteY1" fmla="*/ 10500 h 5179634"/>
              <a:gd name="connsiteX2" fmla="*/ 6223468 w 9219332"/>
              <a:gd name="connsiteY2" fmla="*/ 2031806 h 5179634"/>
              <a:gd name="connsiteX3" fmla="*/ 9219332 w 9219332"/>
              <a:gd name="connsiteY3" fmla="*/ 2260405 h 5179634"/>
              <a:gd name="connsiteX4" fmla="*/ 9207301 w 9219332"/>
              <a:gd name="connsiteY4" fmla="*/ 5179634 h 5179634"/>
              <a:gd name="connsiteX5" fmla="*/ 48126 w 9219332"/>
              <a:gd name="connsiteY5" fmla="*/ 5179634 h 5179634"/>
              <a:gd name="connsiteX6" fmla="*/ 0 w 9219332"/>
              <a:gd name="connsiteY6" fmla="*/ 1478352 h 5179634"/>
              <a:gd name="connsiteX0" fmla="*/ 0 w 9219332"/>
              <a:gd name="connsiteY0" fmla="*/ 1475965 h 5177247"/>
              <a:gd name="connsiteX1" fmla="*/ 2613995 w 9219332"/>
              <a:gd name="connsiteY1" fmla="*/ 8113 h 5177247"/>
              <a:gd name="connsiteX2" fmla="*/ 6223468 w 9219332"/>
              <a:gd name="connsiteY2" fmla="*/ 2029419 h 5177247"/>
              <a:gd name="connsiteX3" fmla="*/ 9219332 w 9219332"/>
              <a:gd name="connsiteY3" fmla="*/ 2258018 h 5177247"/>
              <a:gd name="connsiteX4" fmla="*/ 9207301 w 9219332"/>
              <a:gd name="connsiteY4" fmla="*/ 5177247 h 5177247"/>
              <a:gd name="connsiteX5" fmla="*/ 48126 w 9219332"/>
              <a:gd name="connsiteY5" fmla="*/ 5177247 h 5177247"/>
              <a:gd name="connsiteX6" fmla="*/ 0 w 9219332"/>
              <a:gd name="connsiteY6" fmla="*/ 1475965 h 5177247"/>
              <a:gd name="connsiteX0" fmla="*/ 0 w 9219332"/>
              <a:gd name="connsiteY0" fmla="*/ 1472966 h 5174248"/>
              <a:gd name="connsiteX1" fmla="*/ 2613995 w 9219332"/>
              <a:gd name="connsiteY1" fmla="*/ 5114 h 5174248"/>
              <a:gd name="connsiteX2" fmla="*/ 6223468 w 9219332"/>
              <a:gd name="connsiteY2" fmla="*/ 2026420 h 5174248"/>
              <a:gd name="connsiteX3" fmla="*/ 9219332 w 9219332"/>
              <a:gd name="connsiteY3" fmla="*/ 2182829 h 5174248"/>
              <a:gd name="connsiteX4" fmla="*/ 9207301 w 9219332"/>
              <a:gd name="connsiteY4" fmla="*/ 5174248 h 5174248"/>
              <a:gd name="connsiteX5" fmla="*/ 48126 w 9219332"/>
              <a:gd name="connsiteY5" fmla="*/ 5174248 h 5174248"/>
              <a:gd name="connsiteX6" fmla="*/ 0 w 9219332"/>
              <a:gd name="connsiteY6" fmla="*/ 1472966 h 5174248"/>
              <a:gd name="connsiteX0" fmla="*/ 0 w 9219332"/>
              <a:gd name="connsiteY0" fmla="*/ 1472966 h 5174248"/>
              <a:gd name="connsiteX1" fmla="*/ 2613995 w 9219332"/>
              <a:gd name="connsiteY1" fmla="*/ 5114 h 5174248"/>
              <a:gd name="connsiteX2" fmla="*/ 6223468 w 9219332"/>
              <a:gd name="connsiteY2" fmla="*/ 2026420 h 5174248"/>
              <a:gd name="connsiteX3" fmla="*/ 9219332 w 9219332"/>
              <a:gd name="connsiteY3" fmla="*/ 2182829 h 5174248"/>
              <a:gd name="connsiteX4" fmla="*/ 9207301 w 9219332"/>
              <a:gd name="connsiteY4" fmla="*/ 5174248 h 5174248"/>
              <a:gd name="connsiteX5" fmla="*/ 48126 w 9219332"/>
              <a:gd name="connsiteY5" fmla="*/ 5174248 h 5174248"/>
              <a:gd name="connsiteX6" fmla="*/ 0 w 9219332"/>
              <a:gd name="connsiteY6" fmla="*/ 1472966 h 5174248"/>
              <a:gd name="connsiteX0" fmla="*/ 0 w 9219332"/>
              <a:gd name="connsiteY0" fmla="*/ 1473550 h 5174832"/>
              <a:gd name="connsiteX1" fmla="*/ 2613995 w 9219332"/>
              <a:gd name="connsiteY1" fmla="*/ 5698 h 5174832"/>
              <a:gd name="connsiteX2" fmla="*/ 6223468 w 9219332"/>
              <a:gd name="connsiteY2" fmla="*/ 2027004 h 5174832"/>
              <a:gd name="connsiteX3" fmla="*/ 9219332 w 9219332"/>
              <a:gd name="connsiteY3" fmla="*/ 2183413 h 5174832"/>
              <a:gd name="connsiteX4" fmla="*/ 9207301 w 9219332"/>
              <a:gd name="connsiteY4" fmla="*/ 5174832 h 5174832"/>
              <a:gd name="connsiteX5" fmla="*/ 48126 w 9219332"/>
              <a:gd name="connsiteY5" fmla="*/ 5174832 h 5174832"/>
              <a:gd name="connsiteX6" fmla="*/ 0 w 9219332"/>
              <a:gd name="connsiteY6" fmla="*/ 1473550 h 5174832"/>
              <a:gd name="connsiteX0" fmla="*/ 0 w 9219332"/>
              <a:gd name="connsiteY0" fmla="*/ 1473550 h 5174832"/>
              <a:gd name="connsiteX1" fmla="*/ 2613995 w 9219332"/>
              <a:gd name="connsiteY1" fmla="*/ 5698 h 5174832"/>
              <a:gd name="connsiteX2" fmla="*/ 6223468 w 9219332"/>
              <a:gd name="connsiteY2" fmla="*/ 2027004 h 5174832"/>
              <a:gd name="connsiteX3" fmla="*/ 9219332 w 9219332"/>
              <a:gd name="connsiteY3" fmla="*/ 2183413 h 5174832"/>
              <a:gd name="connsiteX4" fmla="*/ 9207301 w 9219332"/>
              <a:gd name="connsiteY4" fmla="*/ 5174832 h 5174832"/>
              <a:gd name="connsiteX5" fmla="*/ 48126 w 9219332"/>
              <a:gd name="connsiteY5" fmla="*/ 5174832 h 5174832"/>
              <a:gd name="connsiteX6" fmla="*/ 0 w 9219332"/>
              <a:gd name="connsiteY6" fmla="*/ 1473550 h 5174832"/>
              <a:gd name="connsiteX0" fmla="*/ 0 w 9219332"/>
              <a:gd name="connsiteY0" fmla="*/ 1473550 h 5174832"/>
              <a:gd name="connsiteX1" fmla="*/ 2613995 w 9219332"/>
              <a:gd name="connsiteY1" fmla="*/ 5698 h 5174832"/>
              <a:gd name="connsiteX2" fmla="*/ 6223468 w 9219332"/>
              <a:gd name="connsiteY2" fmla="*/ 2027004 h 5174832"/>
              <a:gd name="connsiteX3" fmla="*/ 9219332 w 9219332"/>
              <a:gd name="connsiteY3" fmla="*/ 2183413 h 5174832"/>
              <a:gd name="connsiteX4" fmla="*/ 9207301 w 9219332"/>
              <a:gd name="connsiteY4" fmla="*/ 5174832 h 5174832"/>
              <a:gd name="connsiteX5" fmla="*/ 48126 w 9219332"/>
              <a:gd name="connsiteY5" fmla="*/ 5174832 h 5174832"/>
              <a:gd name="connsiteX6" fmla="*/ 0 w 9219332"/>
              <a:gd name="connsiteY6" fmla="*/ 1473550 h 5174832"/>
              <a:gd name="connsiteX0" fmla="*/ 0 w 9219332"/>
              <a:gd name="connsiteY0" fmla="*/ 1498176 h 5199458"/>
              <a:gd name="connsiteX1" fmla="*/ 2613995 w 9219332"/>
              <a:gd name="connsiteY1" fmla="*/ 30324 h 5199458"/>
              <a:gd name="connsiteX2" fmla="*/ 6223468 w 9219332"/>
              <a:gd name="connsiteY2" fmla="*/ 2051630 h 5199458"/>
              <a:gd name="connsiteX3" fmla="*/ 9219332 w 9219332"/>
              <a:gd name="connsiteY3" fmla="*/ 2208039 h 5199458"/>
              <a:gd name="connsiteX4" fmla="*/ 9207301 w 9219332"/>
              <a:gd name="connsiteY4" fmla="*/ 5199458 h 5199458"/>
              <a:gd name="connsiteX5" fmla="*/ 48126 w 9219332"/>
              <a:gd name="connsiteY5" fmla="*/ 5199458 h 5199458"/>
              <a:gd name="connsiteX6" fmla="*/ 0 w 9219332"/>
              <a:gd name="connsiteY6" fmla="*/ 1498176 h 5199458"/>
              <a:gd name="connsiteX0" fmla="*/ 0 w 9219332"/>
              <a:gd name="connsiteY0" fmla="*/ 1498176 h 5199458"/>
              <a:gd name="connsiteX1" fmla="*/ 2613995 w 9219332"/>
              <a:gd name="connsiteY1" fmla="*/ 30324 h 5199458"/>
              <a:gd name="connsiteX2" fmla="*/ 6223468 w 9219332"/>
              <a:gd name="connsiteY2" fmla="*/ 2051630 h 5199458"/>
              <a:gd name="connsiteX3" fmla="*/ 9219332 w 9219332"/>
              <a:gd name="connsiteY3" fmla="*/ 2208039 h 5199458"/>
              <a:gd name="connsiteX4" fmla="*/ 9207301 w 9219332"/>
              <a:gd name="connsiteY4" fmla="*/ 5199458 h 5199458"/>
              <a:gd name="connsiteX5" fmla="*/ 48126 w 9219332"/>
              <a:gd name="connsiteY5" fmla="*/ 5199458 h 5199458"/>
              <a:gd name="connsiteX6" fmla="*/ 0 w 9219332"/>
              <a:gd name="connsiteY6" fmla="*/ 1498176 h 5199458"/>
              <a:gd name="connsiteX0" fmla="*/ 0 w 9219332"/>
              <a:gd name="connsiteY0" fmla="*/ 1468793 h 5170075"/>
              <a:gd name="connsiteX1" fmla="*/ 2613995 w 9219332"/>
              <a:gd name="connsiteY1" fmla="*/ 941 h 5170075"/>
              <a:gd name="connsiteX2" fmla="*/ 6223468 w 9219332"/>
              <a:gd name="connsiteY2" fmla="*/ 2022247 h 5170075"/>
              <a:gd name="connsiteX3" fmla="*/ 9219332 w 9219332"/>
              <a:gd name="connsiteY3" fmla="*/ 2178656 h 5170075"/>
              <a:gd name="connsiteX4" fmla="*/ 9207301 w 9219332"/>
              <a:gd name="connsiteY4" fmla="*/ 5170075 h 5170075"/>
              <a:gd name="connsiteX5" fmla="*/ 48126 w 9219332"/>
              <a:gd name="connsiteY5" fmla="*/ 5170075 h 5170075"/>
              <a:gd name="connsiteX6" fmla="*/ 0 w 9219332"/>
              <a:gd name="connsiteY6" fmla="*/ 1468793 h 5170075"/>
              <a:gd name="connsiteX0" fmla="*/ 0 w 9219332"/>
              <a:gd name="connsiteY0" fmla="*/ 1482160 h 5183442"/>
              <a:gd name="connsiteX1" fmla="*/ 2613995 w 9219332"/>
              <a:gd name="connsiteY1" fmla="*/ 14308 h 5183442"/>
              <a:gd name="connsiteX2" fmla="*/ 6223468 w 9219332"/>
              <a:gd name="connsiteY2" fmla="*/ 2035614 h 5183442"/>
              <a:gd name="connsiteX3" fmla="*/ 9219332 w 9219332"/>
              <a:gd name="connsiteY3" fmla="*/ 2192023 h 5183442"/>
              <a:gd name="connsiteX4" fmla="*/ 9207301 w 9219332"/>
              <a:gd name="connsiteY4" fmla="*/ 5183442 h 5183442"/>
              <a:gd name="connsiteX5" fmla="*/ 48126 w 9219332"/>
              <a:gd name="connsiteY5" fmla="*/ 5183442 h 5183442"/>
              <a:gd name="connsiteX6" fmla="*/ 0 w 9219332"/>
              <a:gd name="connsiteY6" fmla="*/ 1482160 h 5183442"/>
              <a:gd name="connsiteX0" fmla="*/ 0 w 9219332"/>
              <a:gd name="connsiteY0" fmla="*/ 1493749 h 5195031"/>
              <a:gd name="connsiteX1" fmla="*/ 2613995 w 9219332"/>
              <a:gd name="connsiteY1" fmla="*/ 25897 h 5195031"/>
              <a:gd name="connsiteX2" fmla="*/ 6223468 w 9219332"/>
              <a:gd name="connsiteY2" fmla="*/ 2047203 h 5195031"/>
              <a:gd name="connsiteX3" fmla="*/ 9219332 w 9219332"/>
              <a:gd name="connsiteY3" fmla="*/ 2203612 h 5195031"/>
              <a:gd name="connsiteX4" fmla="*/ 9207301 w 9219332"/>
              <a:gd name="connsiteY4" fmla="*/ 5195031 h 5195031"/>
              <a:gd name="connsiteX5" fmla="*/ 48126 w 9219332"/>
              <a:gd name="connsiteY5" fmla="*/ 5195031 h 5195031"/>
              <a:gd name="connsiteX6" fmla="*/ 0 w 9219332"/>
              <a:gd name="connsiteY6" fmla="*/ 1493749 h 5195031"/>
              <a:gd name="connsiteX0" fmla="*/ 0 w 9219332"/>
              <a:gd name="connsiteY0" fmla="*/ 1539121 h 5240403"/>
              <a:gd name="connsiteX1" fmla="*/ 2493679 w 9219332"/>
              <a:gd name="connsiteY1" fmla="*/ 23143 h 5240403"/>
              <a:gd name="connsiteX2" fmla="*/ 6223468 w 9219332"/>
              <a:gd name="connsiteY2" fmla="*/ 2092575 h 5240403"/>
              <a:gd name="connsiteX3" fmla="*/ 9219332 w 9219332"/>
              <a:gd name="connsiteY3" fmla="*/ 2248984 h 5240403"/>
              <a:gd name="connsiteX4" fmla="*/ 9207301 w 9219332"/>
              <a:gd name="connsiteY4" fmla="*/ 5240403 h 5240403"/>
              <a:gd name="connsiteX5" fmla="*/ 48126 w 9219332"/>
              <a:gd name="connsiteY5" fmla="*/ 5240403 h 5240403"/>
              <a:gd name="connsiteX6" fmla="*/ 0 w 9219332"/>
              <a:gd name="connsiteY6" fmla="*/ 1539121 h 5240403"/>
              <a:gd name="connsiteX0" fmla="*/ 0 w 9219332"/>
              <a:gd name="connsiteY0" fmla="*/ 1556620 h 5257902"/>
              <a:gd name="connsiteX1" fmla="*/ 2493679 w 9219332"/>
              <a:gd name="connsiteY1" fmla="*/ 40642 h 5257902"/>
              <a:gd name="connsiteX2" fmla="*/ 6223468 w 9219332"/>
              <a:gd name="connsiteY2" fmla="*/ 2110074 h 5257902"/>
              <a:gd name="connsiteX3" fmla="*/ 9219332 w 9219332"/>
              <a:gd name="connsiteY3" fmla="*/ 2266483 h 5257902"/>
              <a:gd name="connsiteX4" fmla="*/ 9207301 w 9219332"/>
              <a:gd name="connsiteY4" fmla="*/ 5257902 h 5257902"/>
              <a:gd name="connsiteX5" fmla="*/ 48126 w 9219332"/>
              <a:gd name="connsiteY5" fmla="*/ 5257902 h 5257902"/>
              <a:gd name="connsiteX6" fmla="*/ 0 w 9219332"/>
              <a:gd name="connsiteY6" fmla="*/ 1556620 h 5257902"/>
              <a:gd name="connsiteX0" fmla="*/ 0 w 9219332"/>
              <a:gd name="connsiteY0" fmla="*/ 1562740 h 5264022"/>
              <a:gd name="connsiteX1" fmla="*/ 2493679 w 9219332"/>
              <a:gd name="connsiteY1" fmla="*/ 46762 h 5264022"/>
              <a:gd name="connsiteX2" fmla="*/ 6223468 w 9219332"/>
              <a:gd name="connsiteY2" fmla="*/ 2116194 h 5264022"/>
              <a:gd name="connsiteX3" fmla="*/ 9219332 w 9219332"/>
              <a:gd name="connsiteY3" fmla="*/ 2272603 h 5264022"/>
              <a:gd name="connsiteX4" fmla="*/ 9207301 w 9219332"/>
              <a:gd name="connsiteY4" fmla="*/ 5264022 h 5264022"/>
              <a:gd name="connsiteX5" fmla="*/ 48126 w 9219332"/>
              <a:gd name="connsiteY5" fmla="*/ 5264022 h 5264022"/>
              <a:gd name="connsiteX6" fmla="*/ 0 w 9219332"/>
              <a:gd name="connsiteY6" fmla="*/ 1562740 h 5264022"/>
              <a:gd name="connsiteX0" fmla="*/ 0 w 9219332"/>
              <a:gd name="connsiteY0" fmla="*/ 1556621 h 5257903"/>
              <a:gd name="connsiteX1" fmla="*/ 2469615 w 9219332"/>
              <a:gd name="connsiteY1" fmla="*/ 40643 h 5257903"/>
              <a:gd name="connsiteX2" fmla="*/ 6223468 w 9219332"/>
              <a:gd name="connsiteY2" fmla="*/ 2110075 h 5257903"/>
              <a:gd name="connsiteX3" fmla="*/ 9219332 w 9219332"/>
              <a:gd name="connsiteY3" fmla="*/ 2266484 h 5257903"/>
              <a:gd name="connsiteX4" fmla="*/ 9207301 w 9219332"/>
              <a:gd name="connsiteY4" fmla="*/ 5257903 h 5257903"/>
              <a:gd name="connsiteX5" fmla="*/ 48126 w 9219332"/>
              <a:gd name="connsiteY5" fmla="*/ 5257903 h 5257903"/>
              <a:gd name="connsiteX6" fmla="*/ 0 w 9219332"/>
              <a:gd name="connsiteY6" fmla="*/ 1556621 h 5257903"/>
              <a:gd name="connsiteX0" fmla="*/ 0 w 9219332"/>
              <a:gd name="connsiteY0" fmla="*/ 1545248 h 5246530"/>
              <a:gd name="connsiteX1" fmla="*/ 2469615 w 9219332"/>
              <a:gd name="connsiteY1" fmla="*/ 29270 h 5246530"/>
              <a:gd name="connsiteX2" fmla="*/ 6223468 w 9219332"/>
              <a:gd name="connsiteY2" fmla="*/ 2098702 h 5246530"/>
              <a:gd name="connsiteX3" fmla="*/ 9219332 w 9219332"/>
              <a:gd name="connsiteY3" fmla="*/ 2255111 h 5246530"/>
              <a:gd name="connsiteX4" fmla="*/ 9207301 w 9219332"/>
              <a:gd name="connsiteY4" fmla="*/ 5246530 h 5246530"/>
              <a:gd name="connsiteX5" fmla="*/ 48126 w 9219332"/>
              <a:gd name="connsiteY5" fmla="*/ 5246530 h 5246530"/>
              <a:gd name="connsiteX6" fmla="*/ 0 w 9219332"/>
              <a:gd name="connsiteY6" fmla="*/ 1545248 h 5246530"/>
              <a:gd name="connsiteX0" fmla="*/ 0 w 9219332"/>
              <a:gd name="connsiteY0" fmla="*/ 1547962 h 5249244"/>
              <a:gd name="connsiteX1" fmla="*/ 2469615 w 9219332"/>
              <a:gd name="connsiteY1" fmla="*/ 31984 h 5249244"/>
              <a:gd name="connsiteX2" fmla="*/ 6223468 w 9219332"/>
              <a:gd name="connsiteY2" fmla="*/ 2101416 h 5249244"/>
              <a:gd name="connsiteX3" fmla="*/ 9219332 w 9219332"/>
              <a:gd name="connsiteY3" fmla="*/ 2257825 h 5249244"/>
              <a:gd name="connsiteX4" fmla="*/ 9207301 w 9219332"/>
              <a:gd name="connsiteY4" fmla="*/ 5249244 h 5249244"/>
              <a:gd name="connsiteX5" fmla="*/ 48126 w 9219332"/>
              <a:gd name="connsiteY5" fmla="*/ 5249244 h 5249244"/>
              <a:gd name="connsiteX6" fmla="*/ 0 w 9219332"/>
              <a:gd name="connsiteY6" fmla="*/ 1547962 h 5249244"/>
              <a:gd name="connsiteX0" fmla="*/ 0 w 9219332"/>
              <a:gd name="connsiteY0" fmla="*/ 1521267 h 5222549"/>
              <a:gd name="connsiteX1" fmla="*/ 2469615 w 9219332"/>
              <a:gd name="connsiteY1" fmla="*/ 5289 h 5222549"/>
              <a:gd name="connsiteX2" fmla="*/ 6223468 w 9219332"/>
              <a:gd name="connsiteY2" fmla="*/ 2014563 h 5222549"/>
              <a:gd name="connsiteX3" fmla="*/ 9219332 w 9219332"/>
              <a:gd name="connsiteY3" fmla="*/ 2231130 h 5222549"/>
              <a:gd name="connsiteX4" fmla="*/ 9207301 w 9219332"/>
              <a:gd name="connsiteY4" fmla="*/ 5222549 h 5222549"/>
              <a:gd name="connsiteX5" fmla="*/ 48126 w 9219332"/>
              <a:gd name="connsiteY5" fmla="*/ 5222549 h 5222549"/>
              <a:gd name="connsiteX6" fmla="*/ 0 w 9219332"/>
              <a:gd name="connsiteY6" fmla="*/ 1521267 h 5222549"/>
              <a:gd name="connsiteX0" fmla="*/ 0 w 9219332"/>
              <a:gd name="connsiteY0" fmla="*/ 1521267 h 5222549"/>
              <a:gd name="connsiteX1" fmla="*/ 2469615 w 9219332"/>
              <a:gd name="connsiteY1" fmla="*/ 5289 h 5222549"/>
              <a:gd name="connsiteX2" fmla="*/ 6223468 w 9219332"/>
              <a:gd name="connsiteY2" fmla="*/ 2014563 h 5222549"/>
              <a:gd name="connsiteX3" fmla="*/ 9219332 w 9219332"/>
              <a:gd name="connsiteY3" fmla="*/ 2231130 h 5222549"/>
              <a:gd name="connsiteX4" fmla="*/ 9207301 w 9219332"/>
              <a:gd name="connsiteY4" fmla="*/ 5222549 h 5222549"/>
              <a:gd name="connsiteX5" fmla="*/ 48126 w 9219332"/>
              <a:gd name="connsiteY5" fmla="*/ 5222549 h 5222549"/>
              <a:gd name="connsiteX6" fmla="*/ 0 w 9219332"/>
              <a:gd name="connsiteY6" fmla="*/ 1521267 h 5222549"/>
              <a:gd name="connsiteX0" fmla="*/ 0 w 9219332"/>
              <a:gd name="connsiteY0" fmla="*/ 1552938 h 5254220"/>
              <a:gd name="connsiteX1" fmla="*/ 2469615 w 9219332"/>
              <a:gd name="connsiteY1" fmla="*/ 36960 h 5254220"/>
              <a:gd name="connsiteX2" fmla="*/ 6223468 w 9219332"/>
              <a:gd name="connsiteY2" fmla="*/ 2046234 h 5254220"/>
              <a:gd name="connsiteX3" fmla="*/ 9219332 w 9219332"/>
              <a:gd name="connsiteY3" fmla="*/ 2262801 h 5254220"/>
              <a:gd name="connsiteX4" fmla="*/ 9207301 w 9219332"/>
              <a:gd name="connsiteY4" fmla="*/ 5254220 h 5254220"/>
              <a:gd name="connsiteX5" fmla="*/ 48126 w 9219332"/>
              <a:gd name="connsiteY5" fmla="*/ 5254220 h 5254220"/>
              <a:gd name="connsiteX6" fmla="*/ 0 w 9219332"/>
              <a:gd name="connsiteY6" fmla="*/ 1552938 h 5254220"/>
              <a:gd name="connsiteX0" fmla="*/ 0 w 9243396"/>
              <a:gd name="connsiteY0" fmla="*/ 1549990 h 5251272"/>
              <a:gd name="connsiteX1" fmla="*/ 2469615 w 9243396"/>
              <a:gd name="connsiteY1" fmla="*/ 34012 h 5251272"/>
              <a:gd name="connsiteX2" fmla="*/ 6223468 w 9243396"/>
              <a:gd name="connsiteY2" fmla="*/ 2043286 h 5251272"/>
              <a:gd name="connsiteX3" fmla="*/ 9243396 w 9243396"/>
              <a:gd name="connsiteY3" fmla="*/ 2187664 h 5251272"/>
              <a:gd name="connsiteX4" fmla="*/ 9207301 w 9243396"/>
              <a:gd name="connsiteY4" fmla="*/ 5251272 h 5251272"/>
              <a:gd name="connsiteX5" fmla="*/ 48126 w 9243396"/>
              <a:gd name="connsiteY5" fmla="*/ 5251272 h 5251272"/>
              <a:gd name="connsiteX6" fmla="*/ 0 w 9243396"/>
              <a:gd name="connsiteY6" fmla="*/ 1549990 h 5251272"/>
              <a:gd name="connsiteX0" fmla="*/ 0 w 9243396"/>
              <a:gd name="connsiteY0" fmla="*/ 1549990 h 5251272"/>
              <a:gd name="connsiteX1" fmla="*/ 2469615 w 9243396"/>
              <a:gd name="connsiteY1" fmla="*/ 34012 h 5251272"/>
              <a:gd name="connsiteX2" fmla="*/ 6223468 w 9243396"/>
              <a:gd name="connsiteY2" fmla="*/ 2043286 h 5251272"/>
              <a:gd name="connsiteX3" fmla="*/ 9243396 w 9243396"/>
              <a:gd name="connsiteY3" fmla="*/ 2187664 h 5251272"/>
              <a:gd name="connsiteX4" fmla="*/ 9207301 w 9243396"/>
              <a:gd name="connsiteY4" fmla="*/ 5251272 h 5251272"/>
              <a:gd name="connsiteX5" fmla="*/ 48126 w 9243396"/>
              <a:gd name="connsiteY5" fmla="*/ 5251272 h 5251272"/>
              <a:gd name="connsiteX6" fmla="*/ 0 w 9243396"/>
              <a:gd name="connsiteY6" fmla="*/ 1549990 h 5251272"/>
              <a:gd name="connsiteX0" fmla="*/ 0 w 9243396"/>
              <a:gd name="connsiteY0" fmla="*/ 1553368 h 5254650"/>
              <a:gd name="connsiteX1" fmla="*/ 2469615 w 9243396"/>
              <a:gd name="connsiteY1" fmla="*/ 37390 h 5254650"/>
              <a:gd name="connsiteX2" fmla="*/ 6223468 w 9243396"/>
              <a:gd name="connsiteY2" fmla="*/ 2046664 h 5254650"/>
              <a:gd name="connsiteX3" fmla="*/ 9243396 w 9243396"/>
              <a:gd name="connsiteY3" fmla="*/ 2191042 h 5254650"/>
              <a:gd name="connsiteX4" fmla="*/ 9207301 w 9243396"/>
              <a:gd name="connsiteY4" fmla="*/ 5254650 h 5254650"/>
              <a:gd name="connsiteX5" fmla="*/ 48126 w 9243396"/>
              <a:gd name="connsiteY5" fmla="*/ 5254650 h 5254650"/>
              <a:gd name="connsiteX6" fmla="*/ 0 w 9243396"/>
              <a:gd name="connsiteY6" fmla="*/ 1553368 h 5254650"/>
              <a:gd name="connsiteX0" fmla="*/ 0 w 9243396"/>
              <a:gd name="connsiteY0" fmla="*/ 1555192 h 5256474"/>
              <a:gd name="connsiteX1" fmla="*/ 2469615 w 9243396"/>
              <a:gd name="connsiteY1" fmla="*/ 39214 h 5256474"/>
              <a:gd name="connsiteX2" fmla="*/ 6223468 w 9243396"/>
              <a:gd name="connsiteY2" fmla="*/ 2048488 h 5256474"/>
              <a:gd name="connsiteX3" fmla="*/ 9243396 w 9243396"/>
              <a:gd name="connsiteY3" fmla="*/ 2192866 h 5256474"/>
              <a:gd name="connsiteX4" fmla="*/ 9207301 w 9243396"/>
              <a:gd name="connsiteY4" fmla="*/ 5256474 h 5256474"/>
              <a:gd name="connsiteX5" fmla="*/ 48126 w 9243396"/>
              <a:gd name="connsiteY5" fmla="*/ 5256474 h 5256474"/>
              <a:gd name="connsiteX6" fmla="*/ 0 w 9243396"/>
              <a:gd name="connsiteY6" fmla="*/ 1555192 h 5256474"/>
              <a:gd name="connsiteX0" fmla="*/ 0 w 9243396"/>
              <a:gd name="connsiteY0" fmla="*/ 1555192 h 5256474"/>
              <a:gd name="connsiteX1" fmla="*/ 2469615 w 9243396"/>
              <a:gd name="connsiteY1" fmla="*/ 39214 h 5256474"/>
              <a:gd name="connsiteX2" fmla="*/ 6223468 w 9243396"/>
              <a:gd name="connsiteY2" fmla="*/ 2048488 h 5256474"/>
              <a:gd name="connsiteX3" fmla="*/ 9243396 w 9243396"/>
              <a:gd name="connsiteY3" fmla="*/ 2192866 h 5256474"/>
              <a:gd name="connsiteX4" fmla="*/ 9207301 w 9243396"/>
              <a:gd name="connsiteY4" fmla="*/ 5256474 h 5256474"/>
              <a:gd name="connsiteX5" fmla="*/ 48126 w 9243396"/>
              <a:gd name="connsiteY5" fmla="*/ 5256474 h 5256474"/>
              <a:gd name="connsiteX6" fmla="*/ 0 w 9243396"/>
              <a:gd name="connsiteY6" fmla="*/ 1555192 h 5256474"/>
              <a:gd name="connsiteX0" fmla="*/ 0 w 9243396"/>
              <a:gd name="connsiteY0" fmla="*/ 1514369 h 5215651"/>
              <a:gd name="connsiteX1" fmla="*/ 2373363 w 9243396"/>
              <a:gd name="connsiteY1" fmla="*/ 34486 h 5215651"/>
              <a:gd name="connsiteX2" fmla="*/ 6223468 w 9243396"/>
              <a:gd name="connsiteY2" fmla="*/ 2007665 h 5215651"/>
              <a:gd name="connsiteX3" fmla="*/ 9243396 w 9243396"/>
              <a:gd name="connsiteY3" fmla="*/ 2152043 h 5215651"/>
              <a:gd name="connsiteX4" fmla="*/ 9207301 w 9243396"/>
              <a:gd name="connsiteY4" fmla="*/ 5215651 h 5215651"/>
              <a:gd name="connsiteX5" fmla="*/ 48126 w 9243396"/>
              <a:gd name="connsiteY5" fmla="*/ 5215651 h 5215651"/>
              <a:gd name="connsiteX6" fmla="*/ 0 w 9243396"/>
              <a:gd name="connsiteY6" fmla="*/ 1514369 h 5215651"/>
              <a:gd name="connsiteX0" fmla="*/ 0 w 9243396"/>
              <a:gd name="connsiteY0" fmla="*/ 1483351 h 5184633"/>
              <a:gd name="connsiteX1" fmla="*/ 2373363 w 9243396"/>
              <a:gd name="connsiteY1" fmla="*/ 3468 h 5184633"/>
              <a:gd name="connsiteX2" fmla="*/ 6271595 w 9243396"/>
              <a:gd name="connsiteY2" fmla="*/ 1868363 h 5184633"/>
              <a:gd name="connsiteX3" fmla="*/ 9243396 w 9243396"/>
              <a:gd name="connsiteY3" fmla="*/ 2121025 h 5184633"/>
              <a:gd name="connsiteX4" fmla="*/ 9207301 w 9243396"/>
              <a:gd name="connsiteY4" fmla="*/ 5184633 h 5184633"/>
              <a:gd name="connsiteX5" fmla="*/ 48126 w 9243396"/>
              <a:gd name="connsiteY5" fmla="*/ 5184633 h 5184633"/>
              <a:gd name="connsiteX6" fmla="*/ 0 w 9243396"/>
              <a:gd name="connsiteY6" fmla="*/ 1483351 h 5184633"/>
              <a:gd name="connsiteX0" fmla="*/ 0 w 9243396"/>
              <a:gd name="connsiteY0" fmla="*/ 1483351 h 5184633"/>
              <a:gd name="connsiteX1" fmla="*/ 2373363 w 9243396"/>
              <a:gd name="connsiteY1" fmla="*/ 3468 h 5184633"/>
              <a:gd name="connsiteX2" fmla="*/ 6271595 w 9243396"/>
              <a:gd name="connsiteY2" fmla="*/ 1868363 h 5184633"/>
              <a:gd name="connsiteX3" fmla="*/ 9243396 w 9243396"/>
              <a:gd name="connsiteY3" fmla="*/ 2121025 h 5184633"/>
              <a:gd name="connsiteX4" fmla="*/ 9207301 w 9243396"/>
              <a:gd name="connsiteY4" fmla="*/ 5184633 h 5184633"/>
              <a:gd name="connsiteX5" fmla="*/ 48126 w 9243396"/>
              <a:gd name="connsiteY5" fmla="*/ 5184633 h 5184633"/>
              <a:gd name="connsiteX6" fmla="*/ 0 w 9243396"/>
              <a:gd name="connsiteY6" fmla="*/ 1483351 h 5184633"/>
              <a:gd name="connsiteX0" fmla="*/ 0 w 9243396"/>
              <a:gd name="connsiteY0" fmla="*/ 1480225 h 5181507"/>
              <a:gd name="connsiteX1" fmla="*/ 2373363 w 9243396"/>
              <a:gd name="connsiteY1" fmla="*/ 342 h 5181507"/>
              <a:gd name="connsiteX2" fmla="*/ 5537669 w 9243396"/>
              <a:gd name="connsiteY2" fmla="*/ 1371942 h 5181507"/>
              <a:gd name="connsiteX3" fmla="*/ 9243396 w 9243396"/>
              <a:gd name="connsiteY3" fmla="*/ 2117899 h 5181507"/>
              <a:gd name="connsiteX4" fmla="*/ 9207301 w 9243396"/>
              <a:gd name="connsiteY4" fmla="*/ 5181507 h 5181507"/>
              <a:gd name="connsiteX5" fmla="*/ 48126 w 9243396"/>
              <a:gd name="connsiteY5" fmla="*/ 5181507 h 5181507"/>
              <a:gd name="connsiteX6" fmla="*/ 0 w 9243396"/>
              <a:gd name="connsiteY6" fmla="*/ 1480225 h 5181507"/>
              <a:gd name="connsiteX0" fmla="*/ 0 w 9243396"/>
              <a:gd name="connsiteY0" fmla="*/ 1480319 h 5181601"/>
              <a:gd name="connsiteX1" fmla="*/ 2373363 w 9243396"/>
              <a:gd name="connsiteY1" fmla="*/ 436 h 5181601"/>
              <a:gd name="connsiteX2" fmla="*/ 5537669 w 9243396"/>
              <a:gd name="connsiteY2" fmla="*/ 1372036 h 5181601"/>
              <a:gd name="connsiteX3" fmla="*/ 9243396 w 9243396"/>
              <a:gd name="connsiteY3" fmla="*/ 2117993 h 5181601"/>
              <a:gd name="connsiteX4" fmla="*/ 9207301 w 9243396"/>
              <a:gd name="connsiteY4" fmla="*/ 5181601 h 5181601"/>
              <a:gd name="connsiteX5" fmla="*/ 48126 w 9243396"/>
              <a:gd name="connsiteY5" fmla="*/ 5181601 h 5181601"/>
              <a:gd name="connsiteX6" fmla="*/ 0 w 9243396"/>
              <a:gd name="connsiteY6" fmla="*/ 1480319 h 5181601"/>
              <a:gd name="connsiteX0" fmla="*/ 0 w 9231365"/>
              <a:gd name="connsiteY0" fmla="*/ 1480111 h 5181393"/>
              <a:gd name="connsiteX1" fmla="*/ 2373363 w 9231365"/>
              <a:gd name="connsiteY1" fmla="*/ 228 h 5181393"/>
              <a:gd name="connsiteX2" fmla="*/ 5537669 w 9231365"/>
              <a:gd name="connsiteY2" fmla="*/ 1371828 h 5181393"/>
              <a:gd name="connsiteX3" fmla="*/ 9231365 w 9231365"/>
              <a:gd name="connsiteY3" fmla="*/ 1985437 h 5181393"/>
              <a:gd name="connsiteX4" fmla="*/ 9207301 w 9231365"/>
              <a:gd name="connsiteY4" fmla="*/ 5181393 h 5181393"/>
              <a:gd name="connsiteX5" fmla="*/ 48126 w 9231365"/>
              <a:gd name="connsiteY5" fmla="*/ 5181393 h 5181393"/>
              <a:gd name="connsiteX6" fmla="*/ 0 w 9231365"/>
              <a:gd name="connsiteY6" fmla="*/ 1480111 h 5181393"/>
              <a:gd name="connsiteX0" fmla="*/ 0 w 9231365"/>
              <a:gd name="connsiteY0" fmla="*/ 1480111 h 5181393"/>
              <a:gd name="connsiteX1" fmla="*/ 2373363 w 9231365"/>
              <a:gd name="connsiteY1" fmla="*/ 228 h 5181393"/>
              <a:gd name="connsiteX2" fmla="*/ 5537669 w 9231365"/>
              <a:gd name="connsiteY2" fmla="*/ 1371828 h 5181393"/>
              <a:gd name="connsiteX3" fmla="*/ 9231365 w 9231365"/>
              <a:gd name="connsiteY3" fmla="*/ 1985437 h 5181393"/>
              <a:gd name="connsiteX4" fmla="*/ 9207301 w 9231365"/>
              <a:gd name="connsiteY4" fmla="*/ 5181393 h 5181393"/>
              <a:gd name="connsiteX5" fmla="*/ 48126 w 9231365"/>
              <a:gd name="connsiteY5" fmla="*/ 5181393 h 5181393"/>
              <a:gd name="connsiteX6" fmla="*/ 0 w 9231365"/>
              <a:gd name="connsiteY6" fmla="*/ 1480111 h 5181393"/>
              <a:gd name="connsiteX0" fmla="*/ 0 w 9231365"/>
              <a:gd name="connsiteY0" fmla="*/ 1480111 h 5181393"/>
              <a:gd name="connsiteX1" fmla="*/ 2373363 w 9231365"/>
              <a:gd name="connsiteY1" fmla="*/ 228 h 5181393"/>
              <a:gd name="connsiteX2" fmla="*/ 5537669 w 9231365"/>
              <a:gd name="connsiteY2" fmla="*/ 1371828 h 5181393"/>
              <a:gd name="connsiteX3" fmla="*/ 9231365 w 9231365"/>
              <a:gd name="connsiteY3" fmla="*/ 1985437 h 5181393"/>
              <a:gd name="connsiteX4" fmla="*/ 9207301 w 9231365"/>
              <a:gd name="connsiteY4" fmla="*/ 5181393 h 5181393"/>
              <a:gd name="connsiteX5" fmla="*/ 48126 w 9231365"/>
              <a:gd name="connsiteY5" fmla="*/ 5181393 h 5181393"/>
              <a:gd name="connsiteX6" fmla="*/ 0 w 9231365"/>
              <a:gd name="connsiteY6" fmla="*/ 1480111 h 5181393"/>
              <a:gd name="connsiteX0" fmla="*/ 0 w 9231365"/>
              <a:gd name="connsiteY0" fmla="*/ 1480237 h 5181519"/>
              <a:gd name="connsiteX1" fmla="*/ 2373363 w 9231365"/>
              <a:gd name="connsiteY1" fmla="*/ 354 h 5181519"/>
              <a:gd name="connsiteX2" fmla="*/ 5537669 w 9231365"/>
              <a:gd name="connsiteY2" fmla="*/ 1371954 h 5181519"/>
              <a:gd name="connsiteX3" fmla="*/ 9231365 w 9231365"/>
              <a:gd name="connsiteY3" fmla="*/ 1985563 h 5181519"/>
              <a:gd name="connsiteX4" fmla="*/ 9207301 w 9231365"/>
              <a:gd name="connsiteY4" fmla="*/ 5181519 h 5181519"/>
              <a:gd name="connsiteX5" fmla="*/ 48126 w 9231365"/>
              <a:gd name="connsiteY5" fmla="*/ 5181519 h 5181519"/>
              <a:gd name="connsiteX6" fmla="*/ 0 w 9231365"/>
              <a:gd name="connsiteY6" fmla="*/ 1480237 h 5181519"/>
              <a:gd name="connsiteX0" fmla="*/ 0 w 9231365"/>
              <a:gd name="connsiteY0" fmla="*/ 1480660 h 5181942"/>
              <a:gd name="connsiteX1" fmla="*/ 2373363 w 9231365"/>
              <a:gd name="connsiteY1" fmla="*/ 777 h 5181942"/>
              <a:gd name="connsiteX2" fmla="*/ 5537669 w 9231365"/>
              <a:gd name="connsiteY2" fmla="*/ 1324251 h 5181942"/>
              <a:gd name="connsiteX3" fmla="*/ 9231365 w 9231365"/>
              <a:gd name="connsiteY3" fmla="*/ 1985986 h 5181942"/>
              <a:gd name="connsiteX4" fmla="*/ 9207301 w 9231365"/>
              <a:gd name="connsiteY4" fmla="*/ 5181942 h 5181942"/>
              <a:gd name="connsiteX5" fmla="*/ 48126 w 9231365"/>
              <a:gd name="connsiteY5" fmla="*/ 5181942 h 5181942"/>
              <a:gd name="connsiteX6" fmla="*/ 0 w 9231365"/>
              <a:gd name="connsiteY6" fmla="*/ 1480660 h 5181942"/>
              <a:gd name="connsiteX0" fmla="*/ 0 w 9231365"/>
              <a:gd name="connsiteY0" fmla="*/ 1480562 h 5181844"/>
              <a:gd name="connsiteX1" fmla="*/ 2373363 w 9231365"/>
              <a:gd name="connsiteY1" fmla="*/ 679 h 5181844"/>
              <a:gd name="connsiteX2" fmla="*/ 5537669 w 9231365"/>
              <a:gd name="connsiteY2" fmla="*/ 1324153 h 5181844"/>
              <a:gd name="connsiteX3" fmla="*/ 9231365 w 9231365"/>
              <a:gd name="connsiteY3" fmla="*/ 1985888 h 5181844"/>
              <a:gd name="connsiteX4" fmla="*/ 9207301 w 9231365"/>
              <a:gd name="connsiteY4" fmla="*/ 5181844 h 5181844"/>
              <a:gd name="connsiteX5" fmla="*/ 48126 w 9231365"/>
              <a:gd name="connsiteY5" fmla="*/ 5181844 h 5181844"/>
              <a:gd name="connsiteX6" fmla="*/ 0 w 9231365"/>
              <a:gd name="connsiteY6" fmla="*/ 1480562 h 5181844"/>
              <a:gd name="connsiteX0" fmla="*/ 0 w 9231365"/>
              <a:gd name="connsiteY0" fmla="*/ 1480562 h 5181844"/>
              <a:gd name="connsiteX1" fmla="*/ 2373363 w 9231365"/>
              <a:gd name="connsiteY1" fmla="*/ 679 h 5181844"/>
              <a:gd name="connsiteX2" fmla="*/ 5537669 w 9231365"/>
              <a:gd name="connsiteY2" fmla="*/ 1324153 h 5181844"/>
              <a:gd name="connsiteX3" fmla="*/ 9231365 w 9231365"/>
              <a:gd name="connsiteY3" fmla="*/ 1985888 h 5181844"/>
              <a:gd name="connsiteX4" fmla="*/ 9207301 w 9231365"/>
              <a:gd name="connsiteY4" fmla="*/ 5181844 h 5181844"/>
              <a:gd name="connsiteX5" fmla="*/ 48126 w 9231365"/>
              <a:gd name="connsiteY5" fmla="*/ 5181844 h 5181844"/>
              <a:gd name="connsiteX6" fmla="*/ 0 w 9231365"/>
              <a:gd name="connsiteY6" fmla="*/ 1480562 h 5181844"/>
              <a:gd name="connsiteX0" fmla="*/ 0 w 9231365"/>
              <a:gd name="connsiteY0" fmla="*/ 1484814 h 5186096"/>
              <a:gd name="connsiteX1" fmla="*/ 2373363 w 9231365"/>
              <a:gd name="connsiteY1" fmla="*/ 4931 h 5186096"/>
              <a:gd name="connsiteX2" fmla="*/ 5537669 w 9231365"/>
              <a:gd name="connsiteY2" fmla="*/ 1328405 h 5186096"/>
              <a:gd name="connsiteX3" fmla="*/ 9231365 w 9231365"/>
              <a:gd name="connsiteY3" fmla="*/ 1990140 h 5186096"/>
              <a:gd name="connsiteX4" fmla="*/ 9207301 w 9231365"/>
              <a:gd name="connsiteY4" fmla="*/ 5186096 h 5186096"/>
              <a:gd name="connsiteX5" fmla="*/ 48126 w 9231365"/>
              <a:gd name="connsiteY5" fmla="*/ 5186096 h 5186096"/>
              <a:gd name="connsiteX6" fmla="*/ 0 w 9231365"/>
              <a:gd name="connsiteY6" fmla="*/ 1484814 h 5186096"/>
              <a:gd name="connsiteX0" fmla="*/ 0 w 9231365"/>
              <a:gd name="connsiteY0" fmla="*/ 1519567 h 5220849"/>
              <a:gd name="connsiteX1" fmla="*/ 2662121 w 9231365"/>
              <a:gd name="connsiteY1" fmla="*/ 3589 h 5220849"/>
              <a:gd name="connsiteX2" fmla="*/ 5537669 w 9231365"/>
              <a:gd name="connsiteY2" fmla="*/ 1363158 h 5220849"/>
              <a:gd name="connsiteX3" fmla="*/ 9231365 w 9231365"/>
              <a:gd name="connsiteY3" fmla="*/ 2024893 h 5220849"/>
              <a:gd name="connsiteX4" fmla="*/ 9207301 w 9231365"/>
              <a:gd name="connsiteY4" fmla="*/ 5220849 h 5220849"/>
              <a:gd name="connsiteX5" fmla="*/ 48126 w 9231365"/>
              <a:gd name="connsiteY5" fmla="*/ 5220849 h 5220849"/>
              <a:gd name="connsiteX6" fmla="*/ 0 w 9231365"/>
              <a:gd name="connsiteY6" fmla="*/ 1519567 h 5220849"/>
              <a:gd name="connsiteX0" fmla="*/ 0 w 9231365"/>
              <a:gd name="connsiteY0" fmla="*/ 1395689 h 5217287"/>
              <a:gd name="connsiteX1" fmla="*/ 2662121 w 9231365"/>
              <a:gd name="connsiteY1" fmla="*/ 27 h 5217287"/>
              <a:gd name="connsiteX2" fmla="*/ 5537669 w 9231365"/>
              <a:gd name="connsiteY2" fmla="*/ 1359596 h 5217287"/>
              <a:gd name="connsiteX3" fmla="*/ 9231365 w 9231365"/>
              <a:gd name="connsiteY3" fmla="*/ 2021331 h 5217287"/>
              <a:gd name="connsiteX4" fmla="*/ 9207301 w 9231365"/>
              <a:gd name="connsiteY4" fmla="*/ 5217287 h 5217287"/>
              <a:gd name="connsiteX5" fmla="*/ 48126 w 9231365"/>
              <a:gd name="connsiteY5" fmla="*/ 5217287 h 5217287"/>
              <a:gd name="connsiteX6" fmla="*/ 0 w 9231365"/>
              <a:gd name="connsiteY6" fmla="*/ 1395689 h 5217287"/>
              <a:gd name="connsiteX0" fmla="*/ 0 w 9231365"/>
              <a:gd name="connsiteY0" fmla="*/ 1395689 h 5217287"/>
              <a:gd name="connsiteX1" fmla="*/ 2662121 w 9231365"/>
              <a:gd name="connsiteY1" fmla="*/ 27 h 5217287"/>
              <a:gd name="connsiteX2" fmla="*/ 5537669 w 9231365"/>
              <a:gd name="connsiteY2" fmla="*/ 1359596 h 5217287"/>
              <a:gd name="connsiteX3" fmla="*/ 9231365 w 9231365"/>
              <a:gd name="connsiteY3" fmla="*/ 2021331 h 5217287"/>
              <a:gd name="connsiteX4" fmla="*/ 9207301 w 9231365"/>
              <a:gd name="connsiteY4" fmla="*/ 5217287 h 5217287"/>
              <a:gd name="connsiteX5" fmla="*/ 48126 w 9231365"/>
              <a:gd name="connsiteY5" fmla="*/ 5217287 h 5217287"/>
              <a:gd name="connsiteX6" fmla="*/ 0 w 9231365"/>
              <a:gd name="connsiteY6" fmla="*/ 1395689 h 5217287"/>
              <a:gd name="connsiteX0" fmla="*/ 0 w 9231365"/>
              <a:gd name="connsiteY0" fmla="*/ 1395694 h 5217292"/>
              <a:gd name="connsiteX1" fmla="*/ 2662121 w 9231365"/>
              <a:gd name="connsiteY1" fmla="*/ 32 h 5217292"/>
              <a:gd name="connsiteX2" fmla="*/ 5537669 w 9231365"/>
              <a:gd name="connsiteY2" fmla="*/ 1359601 h 5217292"/>
              <a:gd name="connsiteX3" fmla="*/ 9231365 w 9231365"/>
              <a:gd name="connsiteY3" fmla="*/ 2021336 h 5217292"/>
              <a:gd name="connsiteX4" fmla="*/ 9207301 w 9231365"/>
              <a:gd name="connsiteY4" fmla="*/ 5217292 h 5217292"/>
              <a:gd name="connsiteX5" fmla="*/ 48126 w 9231365"/>
              <a:gd name="connsiteY5" fmla="*/ 5217292 h 5217292"/>
              <a:gd name="connsiteX6" fmla="*/ 0 w 9231365"/>
              <a:gd name="connsiteY6" fmla="*/ 1395694 h 5217292"/>
              <a:gd name="connsiteX0" fmla="*/ 0 w 9231365"/>
              <a:gd name="connsiteY0" fmla="*/ 1395697 h 5217295"/>
              <a:gd name="connsiteX1" fmla="*/ 2662121 w 9231365"/>
              <a:gd name="connsiteY1" fmla="*/ 35 h 5217295"/>
              <a:gd name="connsiteX2" fmla="*/ 5537669 w 9231365"/>
              <a:gd name="connsiteY2" fmla="*/ 1359604 h 5217295"/>
              <a:gd name="connsiteX3" fmla="*/ 9231365 w 9231365"/>
              <a:gd name="connsiteY3" fmla="*/ 2021339 h 5217295"/>
              <a:gd name="connsiteX4" fmla="*/ 9207301 w 9231365"/>
              <a:gd name="connsiteY4" fmla="*/ 5217295 h 5217295"/>
              <a:gd name="connsiteX5" fmla="*/ 48126 w 9231365"/>
              <a:gd name="connsiteY5" fmla="*/ 5217295 h 5217295"/>
              <a:gd name="connsiteX6" fmla="*/ 0 w 9231365"/>
              <a:gd name="connsiteY6" fmla="*/ 1395697 h 5217295"/>
              <a:gd name="connsiteX0" fmla="*/ 0 w 9231365"/>
              <a:gd name="connsiteY0" fmla="*/ 1399409 h 5221007"/>
              <a:gd name="connsiteX1" fmla="*/ 2662121 w 9231365"/>
              <a:gd name="connsiteY1" fmla="*/ 3747 h 5221007"/>
              <a:gd name="connsiteX2" fmla="*/ 5537669 w 9231365"/>
              <a:gd name="connsiteY2" fmla="*/ 1363316 h 5221007"/>
              <a:gd name="connsiteX3" fmla="*/ 9231365 w 9231365"/>
              <a:gd name="connsiteY3" fmla="*/ 2025051 h 5221007"/>
              <a:gd name="connsiteX4" fmla="*/ 9207301 w 9231365"/>
              <a:gd name="connsiteY4" fmla="*/ 5221007 h 5221007"/>
              <a:gd name="connsiteX5" fmla="*/ 48126 w 9231365"/>
              <a:gd name="connsiteY5" fmla="*/ 5221007 h 5221007"/>
              <a:gd name="connsiteX6" fmla="*/ 0 w 9231365"/>
              <a:gd name="connsiteY6" fmla="*/ 1399409 h 5221007"/>
              <a:gd name="connsiteX0" fmla="*/ 0 w 9231365"/>
              <a:gd name="connsiteY0" fmla="*/ 1399088 h 5220686"/>
              <a:gd name="connsiteX1" fmla="*/ 2662121 w 9231365"/>
              <a:gd name="connsiteY1" fmla="*/ 3426 h 5220686"/>
              <a:gd name="connsiteX2" fmla="*/ 5537669 w 9231365"/>
              <a:gd name="connsiteY2" fmla="*/ 1362995 h 5220686"/>
              <a:gd name="connsiteX3" fmla="*/ 9231365 w 9231365"/>
              <a:gd name="connsiteY3" fmla="*/ 2024730 h 5220686"/>
              <a:gd name="connsiteX4" fmla="*/ 9207301 w 9231365"/>
              <a:gd name="connsiteY4" fmla="*/ 5220686 h 5220686"/>
              <a:gd name="connsiteX5" fmla="*/ 48126 w 9231365"/>
              <a:gd name="connsiteY5" fmla="*/ 5220686 h 5220686"/>
              <a:gd name="connsiteX6" fmla="*/ 0 w 9231365"/>
              <a:gd name="connsiteY6" fmla="*/ 1399088 h 5220686"/>
              <a:gd name="connsiteX0" fmla="*/ 0 w 9231365"/>
              <a:gd name="connsiteY0" fmla="*/ 1399088 h 5220686"/>
              <a:gd name="connsiteX1" fmla="*/ 2662121 w 9231365"/>
              <a:gd name="connsiteY1" fmla="*/ 3426 h 5220686"/>
              <a:gd name="connsiteX2" fmla="*/ 5537669 w 9231365"/>
              <a:gd name="connsiteY2" fmla="*/ 1362995 h 5220686"/>
              <a:gd name="connsiteX3" fmla="*/ 9231365 w 9231365"/>
              <a:gd name="connsiteY3" fmla="*/ 2024730 h 5220686"/>
              <a:gd name="connsiteX4" fmla="*/ 9207301 w 9231365"/>
              <a:gd name="connsiteY4" fmla="*/ 5220686 h 5220686"/>
              <a:gd name="connsiteX5" fmla="*/ 48126 w 9231365"/>
              <a:gd name="connsiteY5" fmla="*/ 5220686 h 5220686"/>
              <a:gd name="connsiteX6" fmla="*/ 0 w 9231365"/>
              <a:gd name="connsiteY6" fmla="*/ 1399088 h 5220686"/>
              <a:gd name="connsiteX0" fmla="*/ 0 w 9231365"/>
              <a:gd name="connsiteY0" fmla="*/ 1398527 h 5220125"/>
              <a:gd name="connsiteX1" fmla="*/ 2662121 w 9231365"/>
              <a:gd name="connsiteY1" fmla="*/ 2865 h 5220125"/>
              <a:gd name="connsiteX2" fmla="*/ 5537669 w 9231365"/>
              <a:gd name="connsiteY2" fmla="*/ 1362434 h 5220125"/>
              <a:gd name="connsiteX3" fmla="*/ 9231365 w 9231365"/>
              <a:gd name="connsiteY3" fmla="*/ 1964012 h 5220125"/>
              <a:gd name="connsiteX4" fmla="*/ 9207301 w 9231365"/>
              <a:gd name="connsiteY4" fmla="*/ 5220125 h 5220125"/>
              <a:gd name="connsiteX5" fmla="*/ 48126 w 9231365"/>
              <a:gd name="connsiteY5" fmla="*/ 5220125 h 5220125"/>
              <a:gd name="connsiteX6" fmla="*/ 0 w 9231365"/>
              <a:gd name="connsiteY6" fmla="*/ 1398527 h 5220125"/>
              <a:gd name="connsiteX0" fmla="*/ 0 w 9231365"/>
              <a:gd name="connsiteY0" fmla="*/ 1399319 h 5220917"/>
              <a:gd name="connsiteX1" fmla="*/ 2662121 w 9231365"/>
              <a:gd name="connsiteY1" fmla="*/ 3657 h 5220917"/>
              <a:gd name="connsiteX2" fmla="*/ 5537669 w 9231365"/>
              <a:gd name="connsiteY2" fmla="*/ 1363226 h 5220917"/>
              <a:gd name="connsiteX3" fmla="*/ 9231365 w 9231365"/>
              <a:gd name="connsiteY3" fmla="*/ 1964804 h 5220917"/>
              <a:gd name="connsiteX4" fmla="*/ 9207301 w 9231365"/>
              <a:gd name="connsiteY4" fmla="*/ 5220917 h 5220917"/>
              <a:gd name="connsiteX5" fmla="*/ 48126 w 9231365"/>
              <a:gd name="connsiteY5" fmla="*/ 5220917 h 5220917"/>
              <a:gd name="connsiteX6" fmla="*/ 0 w 9231365"/>
              <a:gd name="connsiteY6" fmla="*/ 1399319 h 5220917"/>
              <a:gd name="connsiteX0" fmla="*/ 0 w 9231365"/>
              <a:gd name="connsiteY0" fmla="*/ 1399418 h 5221016"/>
              <a:gd name="connsiteX1" fmla="*/ 2662121 w 9231365"/>
              <a:gd name="connsiteY1" fmla="*/ 3756 h 5221016"/>
              <a:gd name="connsiteX2" fmla="*/ 5537669 w 9231365"/>
              <a:gd name="connsiteY2" fmla="*/ 1363325 h 5221016"/>
              <a:gd name="connsiteX3" fmla="*/ 9231365 w 9231365"/>
              <a:gd name="connsiteY3" fmla="*/ 1964903 h 5221016"/>
              <a:gd name="connsiteX4" fmla="*/ 9207301 w 9231365"/>
              <a:gd name="connsiteY4" fmla="*/ 5221016 h 5221016"/>
              <a:gd name="connsiteX5" fmla="*/ 48126 w 9231365"/>
              <a:gd name="connsiteY5" fmla="*/ 5221016 h 5221016"/>
              <a:gd name="connsiteX6" fmla="*/ 0 w 9231365"/>
              <a:gd name="connsiteY6" fmla="*/ 1399418 h 5221016"/>
              <a:gd name="connsiteX0" fmla="*/ 0 w 9231365"/>
              <a:gd name="connsiteY0" fmla="*/ 1399418 h 5221016"/>
              <a:gd name="connsiteX1" fmla="*/ 2662121 w 9231365"/>
              <a:gd name="connsiteY1" fmla="*/ 3756 h 5221016"/>
              <a:gd name="connsiteX2" fmla="*/ 5537669 w 9231365"/>
              <a:gd name="connsiteY2" fmla="*/ 1363325 h 5221016"/>
              <a:gd name="connsiteX3" fmla="*/ 9231365 w 9231365"/>
              <a:gd name="connsiteY3" fmla="*/ 1964903 h 5221016"/>
              <a:gd name="connsiteX4" fmla="*/ 9207301 w 9231365"/>
              <a:gd name="connsiteY4" fmla="*/ 5221016 h 5221016"/>
              <a:gd name="connsiteX5" fmla="*/ 48126 w 9231365"/>
              <a:gd name="connsiteY5" fmla="*/ 5221016 h 5221016"/>
              <a:gd name="connsiteX6" fmla="*/ 0 w 9231365"/>
              <a:gd name="connsiteY6" fmla="*/ 1399418 h 5221016"/>
              <a:gd name="connsiteX0" fmla="*/ 0 w 9231365"/>
              <a:gd name="connsiteY0" fmla="*/ 1399688 h 5221286"/>
              <a:gd name="connsiteX1" fmla="*/ 2662121 w 9231365"/>
              <a:gd name="connsiteY1" fmla="*/ 4026 h 5221286"/>
              <a:gd name="connsiteX2" fmla="*/ 5537669 w 9231365"/>
              <a:gd name="connsiteY2" fmla="*/ 1363595 h 5221286"/>
              <a:gd name="connsiteX3" fmla="*/ 9231365 w 9231365"/>
              <a:gd name="connsiteY3" fmla="*/ 1965173 h 5221286"/>
              <a:gd name="connsiteX4" fmla="*/ 9207301 w 9231365"/>
              <a:gd name="connsiteY4" fmla="*/ 5221286 h 5221286"/>
              <a:gd name="connsiteX5" fmla="*/ 48126 w 9231365"/>
              <a:gd name="connsiteY5" fmla="*/ 5221286 h 5221286"/>
              <a:gd name="connsiteX6" fmla="*/ 0 w 9231365"/>
              <a:gd name="connsiteY6" fmla="*/ 1399688 h 5221286"/>
              <a:gd name="connsiteX0" fmla="*/ 0 w 9219333"/>
              <a:gd name="connsiteY0" fmla="*/ 1215923 h 5217995"/>
              <a:gd name="connsiteX1" fmla="*/ 2650089 w 9219333"/>
              <a:gd name="connsiteY1" fmla="*/ 735 h 5217995"/>
              <a:gd name="connsiteX2" fmla="*/ 5525637 w 9219333"/>
              <a:gd name="connsiteY2" fmla="*/ 1360304 h 5217995"/>
              <a:gd name="connsiteX3" fmla="*/ 9219333 w 9219333"/>
              <a:gd name="connsiteY3" fmla="*/ 1961882 h 5217995"/>
              <a:gd name="connsiteX4" fmla="*/ 9195269 w 9219333"/>
              <a:gd name="connsiteY4" fmla="*/ 5217995 h 5217995"/>
              <a:gd name="connsiteX5" fmla="*/ 36094 w 9219333"/>
              <a:gd name="connsiteY5" fmla="*/ 5217995 h 5217995"/>
              <a:gd name="connsiteX6" fmla="*/ 0 w 9219333"/>
              <a:gd name="connsiteY6" fmla="*/ 1215923 h 5217995"/>
              <a:gd name="connsiteX0" fmla="*/ 0 w 9219333"/>
              <a:gd name="connsiteY0" fmla="*/ 1396225 h 5398297"/>
              <a:gd name="connsiteX1" fmla="*/ 2674153 w 9219333"/>
              <a:gd name="connsiteY1" fmla="*/ 563 h 5398297"/>
              <a:gd name="connsiteX2" fmla="*/ 5525637 w 9219333"/>
              <a:gd name="connsiteY2" fmla="*/ 1540606 h 5398297"/>
              <a:gd name="connsiteX3" fmla="*/ 9219333 w 9219333"/>
              <a:gd name="connsiteY3" fmla="*/ 2142184 h 5398297"/>
              <a:gd name="connsiteX4" fmla="*/ 9195269 w 9219333"/>
              <a:gd name="connsiteY4" fmla="*/ 5398297 h 5398297"/>
              <a:gd name="connsiteX5" fmla="*/ 36094 w 9219333"/>
              <a:gd name="connsiteY5" fmla="*/ 5398297 h 5398297"/>
              <a:gd name="connsiteX6" fmla="*/ 0 w 9219333"/>
              <a:gd name="connsiteY6" fmla="*/ 1396225 h 5398297"/>
              <a:gd name="connsiteX0" fmla="*/ 0 w 9219333"/>
              <a:gd name="connsiteY0" fmla="*/ 1395665 h 5397737"/>
              <a:gd name="connsiteX1" fmla="*/ 2674153 w 9219333"/>
              <a:gd name="connsiteY1" fmla="*/ 3 h 5397737"/>
              <a:gd name="connsiteX2" fmla="*/ 5585795 w 9219333"/>
              <a:gd name="connsiteY2" fmla="*/ 1383636 h 5397737"/>
              <a:gd name="connsiteX3" fmla="*/ 9219333 w 9219333"/>
              <a:gd name="connsiteY3" fmla="*/ 2141624 h 5397737"/>
              <a:gd name="connsiteX4" fmla="*/ 9195269 w 9219333"/>
              <a:gd name="connsiteY4" fmla="*/ 5397737 h 5397737"/>
              <a:gd name="connsiteX5" fmla="*/ 36094 w 9219333"/>
              <a:gd name="connsiteY5" fmla="*/ 5397737 h 5397737"/>
              <a:gd name="connsiteX6" fmla="*/ 0 w 9219333"/>
              <a:gd name="connsiteY6" fmla="*/ 1395665 h 5397737"/>
              <a:gd name="connsiteX0" fmla="*/ 0 w 9219333"/>
              <a:gd name="connsiteY0" fmla="*/ 1395665 h 5397737"/>
              <a:gd name="connsiteX1" fmla="*/ 2674153 w 9219333"/>
              <a:gd name="connsiteY1" fmla="*/ 3 h 5397737"/>
              <a:gd name="connsiteX2" fmla="*/ 5585795 w 9219333"/>
              <a:gd name="connsiteY2" fmla="*/ 1383636 h 5397737"/>
              <a:gd name="connsiteX3" fmla="*/ 9219333 w 9219333"/>
              <a:gd name="connsiteY3" fmla="*/ 2009276 h 5397737"/>
              <a:gd name="connsiteX4" fmla="*/ 9195269 w 9219333"/>
              <a:gd name="connsiteY4" fmla="*/ 5397737 h 5397737"/>
              <a:gd name="connsiteX5" fmla="*/ 36094 w 9219333"/>
              <a:gd name="connsiteY5" fmla="*/ 5397737 h 5397737"/>
              <a:gd name="connsiteX6" fmla="*/ 0 w 9219333"/>
              <a:gd name="connsiteY6" fmla="*/ 1395665 h 5397737"/>
              <a:gd name="connsiteX0" fmla="*/ 0 w 9219333"/>
              <a:gd name="connsiteY0" fmla="*/ 1395666 h 5397738"/>
              <a:gd name="connsiteX1" fmla="*/ 2674153 w 9219333"/>
              <a:gd name="connsiteY1" fmla="*/ 4 h 5397738"/>
              <a:gd name="connsiteX2" fmla="*/ 5585795 w 9219333"/>
              <a:gd name="connsiteY2" fmla="*/ 1383637 h 5397738"/>
              <a:gd name="connsiteX3" fmla="*/ 9219333 w 9219333"/>
              <a:gd name="connsiteY3" fmla="*/ 2009277 h 5397738"/>
              <a:gd name="connsiteX4" fmla="*/ 9195269 w 9219333"/>
              <a:gd name="connsiteY4" fmla="*/ 5397738 h 5397738"/>
              <a:gd name="connsiteX5" fmla="*/ 36094 w 9219333"/>
              <a:gd name="connsiteY5" fmla="*/ 5397738 h 5397738"/>
              <a:gd name="connsiteX6" fmla="*/ 0 w 9219333"/>
              <a:gd name="connsiteY6" fmla="*/ 1395666 h 5397738"/>
              <a:gd name="connsiteX0" fmla="*/ 0 w 9219333"/>
              <a:gd name="connsiteY0" fmla="*/ 1397014 h 5399086"/>
              <a:gd name="connsiteX1" fmla="*/ 2674153 w 9219333"/>
              <a:gd name="connsiteY1" fmla="*/ 1352 h 5399086"/>
              <a:gd name="connsiteX2" fmla="*/ 5585795 w 9219333"/>
              <a:gd name="connsiteY2" fmla="*/ 1384985 h 5399086"/>
              <a:gd name="connsiteX3" fmla="*/ 9219333 w 9219333"/>
              <a:gd name="connsiteY3" fmla="*/ 2010625 h 5399086"/>
              <a:gd name="connsiteX4" fmla="*/ 9195269 w 9219333"/>
              <a:gd name="connsiteY4" fmla="*/ 5399086 h 5399086"/>
              <a:gd name="connsiteX5" fmla="*/ 36094 w 9219333"/>
              <a:gd name="connsiteY5" fmla="*/ 5399086 h 5399086"/>
              <a:gd name="connsiteX6" fmla="*/ 0 w 9219333"/>
              <a:gd name="connsiteY6" fmla="*/ 1397014 h 5399086"/>
              <a:gd name="connsiteX0" fmla="*/ 0 w 9219333"/>
              <a:gd name="connsiteY0" fmla="*/ 1397014 h 5399086"/>
              <a:gd name="connsiteX1" fmla="*/ 2674153 w 9219333"/>
              <a:gd name="connsiteY1" fmla="*/ 1352 h 5399086"/>
              <a:gd name="connsiteX2" fmla="*/ 5585795 w 9219333"/>
              <a:gd name="connsiteY2" fmla="*/ 1384985 h 5399086"/>
              <a:gd name="connsiteX3" fmla="*/ 9219333 w 9219333"/>
              <a:gd name="connsiteY3" fmla="*/ 2010625 h 5399086"/>
              <a:gd name="connsiteX4" fmla="*/ 9195269 w 9219333"/>
              <a:gd name="connsiteY4" fmla="*/ 5399086 h 5399086"/>
              <a:gd name="connsiteX5" fmla="*/ 36094 w 9219333"/>
              <a:gd name="connsiteY5" fmla="*/ 5399086 h 5399086"/>
              <a:gd name="connsiteX6" fmla="*/ 0 w 9219333"/>
              <a:gd name="connsiteY6" fmla="*/ 1397014 h 5399086"/>
              <a:gd name="connsiteX0" fmla="*/ 0 w 9219333"/>
              <a:gd name="connsiteY0" fmla="*/ 1396633 h 5398705"/>
              <a:gd name="connsiteX1" fmla="*/ 2674153 w 9219333"/>
              <a:gd name="connsiteY1" fmla="*/ 971 h 5398705"/>
              <a:gd name="connsiteX2" fmla="*/ 5585795 w 9219333"/>
              <a:gd name="connsiteY2" fmla="*/ 1384604 h 5398705"/>
              <a:gd name="connsiteX3" fmla="*/ 9219333 w 9219333"/>
              <a:gd name="connsiteY3" fmla="*/ 1962118 h 5398705"/>
              <a:gd name="connsiteX4" fmla="*/ 9195269 w 9219333"/>
              <a:gd name="connsiteY4" fmla="*/ 5398705 h 5398705"/>
              <a:gd name="connsiteX5" fmla="*/ 36094 w 9219333"/>
              <a:gd name="connsiteY5" fmla="*/ 5398705 h 5398705"/>
              <a:gd name="connsiteX6" fmla="*/ 0 w 9219333"/>
              <a:gd name="connsiteY6" fmla="*/ 1396633 h 5398705"/>
              <a:gd name="connsiteX0" fmla="*/ 0 w 9219333"/>
              <a:gd name="connsiteY0" fmla="*/ 1396633 h 5398705"/>
              <a:gd name="connsiteX1" fmla="*/ 2674153 w 9219333"/>
              <a:gd name="connsiteY1" fmla="*/ 971 h 5398705"/>
              <a:gd name="connsiteX2" fmla="*/ 5585795 w 9219333"/>
              <a:gd name="connsiteY2" fmla="*/ 1384604 h 5398705"/>
              <a:gd name="connsiteX3" fmla="*/ 9219333 w 9219333"/>
              <a:gd name="connsiteY3" fmla="*/ 1962118 h 5398705"/>
              <a:gd name="connsiteX4" fmla="*/ 9195269 w 9219333"/>
              <a:gd name="connsiteY4" fmla="*/ 5398705 h 5398705"/>
              <a:gd name="connsiteX5" fmla="*/ 36094 w 9219333"/>
              <a:gd name="connsiteY5" fmla="*/ 5398705 h 5398705"/>
              <a:gd name="connsiteX6" fmla="*/ 0 w 9219333"/>
              <a:gd name="connsiteY6" fmla="*/ 1396633 h 5398705"/>
              <a:gd name="connsiteX0" fmla="*/ 0 w 9219333"/>
              <a:gd name="connsiteY0" fmla="*/ 1396945 h 5399017"/>
              <a:gd name="connsiteX1" fmla="*/ 2674153 w 9219333"/>
              <a:gd name="connsiteY1" fmla="*/ 1283 h 5399017"/>
              <a:gd name="connsiteX2" fmla="*/ 5585795 w 9219333"/>
              <a:gd name="connsiteY2" fmla="*/ 1384916 h 5399017"/>
              <a:gd name="connsiteX3" fmla="*/ 9219333 w 9219333"/>
              <a:gd name="connsiteY3" fmla="*/ 1962430 h 5399017"/>
              <a:gd name="connsiteX4" fmla="*/ 9195269 w 9219333"/>
              <a:gd name="connsiteY4" fmla="*/ 5399017 h 5399017"/>
              <a:gd name="connsiteX5" fmla="*/ 36094 w 9219333"/>
              <a:gd name="connsiteY5" fmla="*/ 5399017 h 5399017"/>
              <a:gd name="connsiteX6" fmla="*/ 0 w 9219333"/>
              <a:gd name="connsiteY6" fmla="*/ 1396945 h 5399017"/>
              <a:gd name="connsiteX0" fmla="*/ 0 w 9219333"/>
              <a:gd name="connsiteY0" fmla="*/ 1396945 h 5399017"/>
              <a:gd name="connsiteX1" fmla="*/ 2674153 w 9219333"/>
              <a:gd name="connsiteY1" fmla="*/ 1283 h 5399017"/>
              <a:gd name="connsiteX2" fmla="*/ 5585795 w 9219333"/>
              <a:gd name="connsiteY2" fmla="*/ 1384916 h 5399017"/>
              <a:gd name="connsiteX3" fmla="*/ 9219333 w 9219333"/>
              <a:gd name="connsiteY3" fmla="*/ 1962430 h 5399017"/>
              <a:gd name="connsiteX4" fmla="*/ 9195269 w 9219333"/>
              <a:gd name="connsiteY4" fmla="*/ 5399017 h 5399017"/>
              <a:gd name="connsiteX5" fmla="*/ 36094 w 9219333"/>
              <a:gd name="connsiteY5" fmla="*/ 5399017 h 5399017"/>
              <a:gd name="connsiteX6" fmla="*/ 0 w 9219333"/>
              <a:gd name="connsiteY6" fmla="*/ 1396945 h 5399017"/>
              <a:gd name="connsiteX0" fmla="*/ 0 w 9219333"/>
              <a:gd name="connsiteY0" fmla="*/ 1400187 h 5402259"/>
              <a:gd name="connsiteX1" fmla="*/ 2674153 w 9219333"/>
              <a:gd name="connsiteY1" fmla="*/ 4525 h 5402259"/>
              <a:gd name="connsiteX2" fmla="*/ 5585795 w 9219333"/>
              <a:gd name="connsiteY2" fmla="*/ 1388158 h 5402259"/>
              <a:gd name="connsiteX3" fmla="*/ 9219333 w 9219333"/>
              <a:gd name="connsiteY3" fmla="*/ 1965672 h 5402259"/>
              <a:gd name="connsiteX4" fmla="*/ 9195269 w 9219333"/>
              <a:gd name="connsiteY4" fmla="*/ 5402259 h 5402259"/>
              <a:gd name="connsiteX5" fmla="*/ 36094 w 9219333"/>
              <a:gd name="connsiteY5" fmla="*/ 5402259 h 5402259"/>
              <a:gd name="connsiteX6" fmla="*/ 0 w 9219333"/>
              <a:gd name="connsiteY6" fmla="*/ 1400187 h 5402259"/>
              <a:gd name="connsiteX0" fmla="*/ 10488 w 9229821"/>
              <a:gd name="connsiteY0" fmla="*/ 1400187 h 5426411"/>
              <a:gd name="connsiteX1" fmla="*/ 2684641 w 9229821"/>
              <a:gd name="connsiteY1" fmla="*/ 4525 h 5426411"/>
              <a:gd name="connsiteX2" fmla="*/ 5596283 w 9229821"/>
              <a:gd name="connsiteY2" fmla="*/ 1388158 h 5426411"/>
              <a:gd name="connsiteX3" fmla="*/ 9229821 w 9229821"/>
              <a:gd name="connsiteY3" fmla="*/ 1965672 h 5426411"/>
              <a:gd name="connsiteX4" fmla="*/ 9205757 w 9229821"/>
              <a:gd name="connsiteY4" fmla="*/ 5402259 h 5426411"/>
              <a:gd name="connsiteX5" fmla="*/ 0 w 9229821"/>
              <a:gd name="connsiteY5" fmla="*/ 5426411 h 5426411"/>
              <a:gd name="connsiteX6" fmla="*/ 10488 w 9229821"/>
              <a:gd name="connsiteY6" fmla="*/ 1400187 h 5426411"/>
              <a:gd name="connsiteX0" fmla="*/ 0 w 9219333"/>
              <a:gd name="connsiteY0" fmla="*/ 1400187 h 5426411"/>
              <a:gd name="connsiteX1" fmla="*/ 2674153 w 9219333"/>
              <a:gd name="connsiteY1" fmla="*/ 4525 h 5426411"/>
              <a:gd name="connsiteX2" fmla="*/ 5585795 w 9219333"/>
              <a:gd name="connsiteY2" fmla="*/ 1388158 h 5426411"/>
              <a:gd name="connsiteX3" fmla="*/ 9219333 w 9219333"/>
              <a:gd name="connsiteY3" fmla="*/ 1965672 h 5426411"/>
              <a:gd name="connsiteX4" fmla="*/ 9195269 w 9219333"/>
              <a:gd name="connsiteY4" fmla="*/ 5402259 h 5426411"/>
              <a:gd name="connsiteX5" fmla="*/ 12803 w 9219333"/>
              <a:gd name="connsiteY5" fmla="*/ 5426411 h 5426411"/>
              <a:gd name="connsiteX6" fmla="*/ 0 w 9219333"/>
              <a:gd name="connsiteY6" fmla="*/ 1400187 h 5426411"/>
              <a:gd name="connsiteX0" fmla="*/ 11116 w 9230449"/>
              <a:gd name="connsiteY0" fmla="*/ 1400187 h 5426411"/>
              <a:gd name="connsiteX1" fmla="*/ 2685269 w 9230449"/>
              <a:gd name="connsiteY1" fmla="*/ 4525 h 5426411"/>
              <a:gd name="connsiteX2" fmla="*/ 5596911 w 9230449"/>
              <a:gd name="connsiteY2" fmla="*/ 1388158 h 5426411"/>
              <a:gd name="connsiteX3" fmla="*/ 9230449 w 9230449"/>
              <a:gd name="connsiteY3" fmla="*/ 1965672 h 5426411"/>
              <a:gd name="connsiteX4" fmla="*/ 9206385 w 9230449"/>
              <a:gd name="connsiteY4" fmla="*/ 5402259 h 5426411"/>
              <a:gd name="connsiteX5" fmla="*/ 628 w 9230449"/>
              <a:gd name="connsiteY5" fmla="*/ 5426411 h 5426411"/>
              <a:gd name="connsiteX6" fmla="*/ 11116 w 9230449"/>
              <a:gd name="connsiteY6" fmla="*/ 1400187 h 5426411"/>
              <a:gd name="connsiteX0" fmla="*/ 225 w 9219558"/>
              <a:gd name="connsiteY0" fmla="*/ 1400187 h 5438486"/>
              <a:gd name="connsiteX1" fmla="*/ 2674378 w 9219558"/>
              <a:gd name="connsiteY1" fmla="*/ 4525 h 5438486"/>
              <a:gd name="connsiteX2" fmla="*/ 5586020 w 9219558"/>
              <a:gd name="connsiteY2" fmla="*/ 1388158 h 5438486"/>
              <a:gd name="connsiteX3" fmla="*/ 9219558 w 9219558"/>
              <a:gd name="connsiteY3" fmla="*/ 1965672 h 5438486"/>
              <a:gd name="connsiteX4" fmla="*/ 9195494 w 9219558"/>
              <a:gd name="connsiteY4" fmla="*/ 5402259 h 5438486"/>
              <a:gd name="connsiteX5" fmla="*/ 1383 w 9219558"/>
              <a:gd name="connsiteY5" fmla="*/ 5438486 h 5438486"/>
              <a:gd name="connsiteX6" fmla="*/ 225 w 9219558"/>
              <a:gd name="connsiteY6" fmla="*/ 1400187 h 5438486"/>
              <a:gd name="connsiteX0" fmla="*/ 0 w 9219333"/>
              <a:gd name="connsiteY0" fmla="*/ 1400187 h 5402259"/>
              <a:gd name="connsiteX1" fmla="*/ 2674153 w 9219333"/>
              <a:gd name="connsiteY1" fmla="*/ 4525 h 5402259"/>
              <a:gd name="connsiteX2" fmla="*/ 5585795 w 9219333"/>
              <a:gd name="connsiteY2" fmla="*/ 1388158 h 5402259"/>
              <a:gd name="connsiteX3" fmla="*/ 9219333 w 9219333"/>
              <a:gd name="connsiteY3" fmla="*/ 1965672 h 5402259"/>
              <a:gd name="connsiteX4" fmla="*/ 9195269 w 9219333"/>
              <a:gd name="connsiteY4" fmla="*/ 5402259 h 5402259"/>
              <a:gd name="connsiteX5" fmla="*/ 58781 w 9219333"/>
              <a:gd name="connsiteY5" fmla="*/ 5371568 h 5402259"/>
              <a:gd name="connsiteX6" fmla="*/ 0 w 9219333"/>
              <a:gd name="connsiteY6" fmla="*/ 1400187 h 5402259"/>
              <a:gd name="connsiteX0" fmla="*/ 4565 w 9223898"/>
              <a:gd name="connsiteY0" fmla="*/ 1400187 h 5409807"/>
              <a:gd name="connsiteX1" fmla="*/ 2678718 w 9223898"/>
              <a:gd name="connsiteY1" fmla="*/ 4525 h 5409807"/>
              <a:gd name="connsiteX2" fmla="*/ 5590360 w 9223898"/>
              <a:gd name="connsiteY2" fmla="*/ 1388158 h 5409807"/>
              <a:gd name="connsiteX3" fmla="*/ 9223898 w 9223898"/>
              <a:gd name="connsiteY3" fmla="*/ 1965672 h 5409807"/>
              <a:gd name="connsiteX4" fmla="*/ 9199834 w 9223898"/>
              <a:gd name="connsiteY4" fmla="*/ 5402259 h 5409807"/>
              <a:gd name="connsiteX5" fmla="*/ 921 w 9223898"/>
              <a:gd name="connsiteY5" fmla="*/ 5409807 h 5409807"/>
              <a:gd name="connsiteX6" fmla="*/ 4565 w 9223898"/>
              <a:gd name="connsiteY6" fmla="*/ 1400187 h 5409807"/>
              <a:gd name="connsiteX0" fmla="*/ 4565 w 9223898"/>
              <a:gd name="connsiteY0" fmla="*/ 1400187 h 5409807"/>
              <a:gd name="connsiteX1" fmla="*/ 2678718 w 9223898"/>
              <a:gd name="connsiteY1" fmla="*/ 4525 h 5409807"/>
              <a:gd name="connsiteX2" fmla="*/ 5590360 w 9223898"/>
              <a:gd name="connsiteY2" fmla="*/ 1388158 h 5409807"/>
              <a:gd name="connsiteX3" fmla="*/ 9223898 w 9223898"/>
              <a:gd name="connsiteY3" fmla="*/ 1965672 h 5409807"/>
              <a:gd name="connsiteX4" fmla="*/ 9079788 w 9223898"/>
              <a:gd name="connsiteY4" fmla="*/ 5254083 h 5409807"/>
              <a:gd name="connsiteX5" fmla="*/ 921 w 9223898"/>
              <a:gd name="connsiteY5" fmla="*/ 5409807 h 5409807"/>
              <a:gd name="connsiteX6" fmla="*/ 4565 w 9223898"/>
              <a:gd name="connsiteY6" fmla="*/ 1400187 h 5409807"/>
              <a:gd name="connsiteX0" fmla="*/ 4565 w 9229434"/>
              <a:gd name="connsiteY0" fmla="*/ 1400187 h 5409807"/>
              <a:gd name="connsiteX1" fmla="*/ 2678718 w 9229434"/>
              <a:gd name="connsiteY1" fmla="*/ 4525 h 5409807"/>
              <a:gd name="connsiteX2" fmla="*/ 5590360 w 9229434"/>
              <a:gd name="connsiteY2" fmla="*/ 1388158 h 5409807"/>
              <a:gd name="connsiteX3" fmla="*/ 9223898 w 9229434"/>
              <a:gd name="connsiteY3" fmla="*/ 1965672 h 5409807"/>
              <a:gd name="connsiteX4" fmla="*/ 9228645 w 9229434"/>
              <a:gd name="connsiteY4" fmla="*/ 5407039 h 5409807"/>
              <a:gd name="connsiteX5" fmla="*/ 921 w 9229434"/>
              <a:gd name="connsiteY5" fmla="*/ 5409807 h 5409807"/>
              <a:gd name="connsiteX6" fmla="*/ 4565 w 9229434"/>
              <a:gd name="connsiteY6" fmla="*/ 1400187 h 5409807"/>
              <a:gd name="connsiteX0" fmla="*/ 4565 w 9229434"/>
              <a:gd name="connsiteY0" fmla="*/ 1399152 h 5408772"/>
              <a:gd name="connsiteX1" fmla="*/ 2678718 w 9229434"/>
              <a:gd name="connsiteY1" fmla="*/ 3490 h 5408772"/>
              <a:gd name="connsiteX2" fmla="*/ 5590360 w 9229434"/>
              <a:gd name="connsiteY2" fmla="*/ 1387123 h 5408772"/>
              <a:gd name="connsiteX3" fmla="*/ 9223898 w 9229434"/>
              <a:gd name="connsiteY3" fmla="*/ 1969416 h 5408772"/>
              <a:gd name="connsiteX4" fmla="*/ 9228645 w 9229434"/>
              <a:gd name="connsiteY4" fmla="*/ 5406004 h 5408772"/>
              <a:gd name="connsiteX5" fmla="*/ 921 w 9229434"/>
              <a:gd name="connsiteY5" fmla="*/ 5408772 h 5408772"/>
              <a:gd name="connsiteX6" fmla="*/ 4565 w 9229434"/>
              <a:gd name="connsiteY6" fmla="*/ 1399152 h 5408772"/>
              <a:gd name="connsiteX0" fmla="*/ 224 w 9229895"/>
              <a:gd name="connsiteY0" fmla="*/ 1400449 h 5405288"/>
              <a:gd name="connsiteX1" fmla="*/ 2679179 w 9229895"/>
              <a:gd name="connsiteY1" fmla="*/ 6 h 5405288"/>
              <a:gd name="connsiteX2" fmla="*/ 5590821 w 9229895"/>
              <a:gd name="connsiteY2" fmla="*/ 1383639 h 5405288"/>
              <a:gd name="connsiteX3" fmla="*/ 9224359 w 9229895"/>
              <a:gd name="connsiteY3" fmla="*/ 1965932 h 5405288"/>
              <a:gd name="connsiteX4" fmla="*/ 9229106 w 9229895"/>
              <a:gd name="connsiteY4" fmla="*/ 5402520 h 5405288"/>
              <a:gd name="connsiteX5" fmla="*/ 1382 w 9229895"/>
              <a:gd name="connsiteY5" fmla="*/ 5405288 h 5405288"/>
              <a:gd name="connsiteX6" fmla="*/ 224 w 9229895"/>
              <a:gd name="connsiteY6" fmla="*/ 1400449 h 5405288"/>
              <a:gd name="connsiteX0" fmla="*/ 157384 w 9228594"/>
              <a:gd name="connsiteY0" fmla="*/ 1371769 h 5405287"/>
              <a:gd name="connsiteX1" fmla="*/ 2677878 w 9228594"/>
              <a:gd name="connsiteY1" fmla="*/ 5 h 5405287"/>
              <a:gd name="connsiteX2" fmla="*/ 5589520 w 9228594"/>
              <a:gd name="connsiteY2" fmla="*/ 1383638 h 5405287"/>
              <a:gd name="connsiteX3" fmla="*/ 9223058 w 9228594"/>
              <a:gd name="connsiteY3" fmla="*/ 1965931 h 5405287"/>
              <a:gd name="connsiteX4" fmla="*/ 9227805 w 9228594"/>
              <a:gd name="connsiteY4" fmla="*/ 5402519 h 5405287"/>
              <a:gd name="connsiteX5" fmla="*/ 81 w 9228594"/>
              <a:gd name="connsiteY5" fmla="*/ 5405287 h 5405287"/>
              <a:gd name="connsiteX6" fmla="*/ 157384 w 9228594"/>
              <a:gd name="connsiteY6" fmla="*/ 1371769 h 5405287"/>
              <a:gd name="connsiteX0" fmla="*/ 223 w 9229895"/>
              <a:gd name="connsiteY0" fmla="*/ 1362217 h 5405295"/>
              <a:gd name="connsiteX1" fmla="*/ 2679179 w 9229895"/>
              <a:gd name="connsiteY1" fmla="*/ 13 h 5405295"/>
              <a:gd name="connsiteX2" fmla="*/ 5590821 w 9229895"/>
              <a:gd name="connsiteY2" fmla="*/ 1383646 h 5405295"/>
              <a:gd name="connsiteX3" fmla="*/ 9224359 w 9229895"/>
              <a:gd name="connsiteY3" fmla="*/ 1965939 h 5405295"/>
              <a:gd name="connsiteX4" fmla="*/ 9229106 w 9229895"/>
              <a:gd name="connsiteY4" fmla="*/ 5402527 h 5405295"/>
              <a:gd name="connsiteX5" fmla="*/ 1382 w 9229895"/>
              <a:gd name="connsiteY5" fmla="*/ 5405295 h 5405295"/>
              <a:gd name="connsiteX6" fmla="*/ 223 w 9229895"/>
              <a:gd name="connsiteY6" fmla="*/ 1362217 h 5405295"/>
              <a:gd name="connsiteX0" fmla="*/ 223 w 9229895"/>
              <a:gd name="connsiteY0" fmla="*/ 1362217 h 5405295"/>
              <a:gd name="connsiteX1" fmla="*/ 2679179 w 9229895"/>
              <a:gd name="connsiteY1" fmla="*/ 13 h 5405295"/>
              <a:gd name="connsiteX2" fmla="*/ 5590821 w 9229895"/>
              <a:gd name="connsiteY2" fmla="*/ 1383646 h 5405295"/>
              <a:gd name="connsiteX3" fmla="*/ 9224359 w 9229895"/>
              <a:gd name="connsiteY3" fmla="*/ 1965939 h 5405295"/>
              <a:gd name="connsiteX4" fmla="*/ 9229106 w 9229895"/>
              <a:gd name="connsiteY4" fmla="*/ 5402527 h 5405295"/>
              <a:gd name="connsiteX5" fmla="*/ 1382 w 9229895"/>
              <a:gd name="connsiteY5" fmla="*/ 5405295 h 5405295"/>
              <a:gd name="connsiteX6" fmla="*/ 223 w 9229895"/>
              <a:gd name="connsiteY6" fmla="*/ 1362217 h 5405295"/>
              <a:gd name="connsiteX0" fmla="*/ 223 w 9229895"/>
              <a:gd name="connsiteY0" fmla="*/ 1362217 h 5405295"/>
              <a:gd name="connsiteX1" fmla="*/ 2679179 w 9229895"/>
              <a:gd name="connsiteY1" fmla="*/ 13 h 5405295"/>
              <a:gd name="connsiteX2" fmla="*/ 5590821 w 9229895"/>
              <a:gd name="connsiteY2" fmla="*/ 1383646 h 5405295"/>
              <a:gd name="connsiteX3" fmla="*/ 9224359 w 9229895"/>
              <a:gd name="connsiteY3" fmla="*/ 1965939 h 5405295"/>
              <a:gd name="connsiteX4" fmla="*/ 9229106 w 9229895"/>
              <a:gd name="connsiteY4" fmla="*/ 5402527 h 5405295"/>
              <a:gd name="connsiteX5" fmla="*/ 1382 w 9229895"/>
              <a:gd name="connsiteY5" fmla="*/ 5405295 h 5405295"/>
              <a:gd name="connsiteX6" fmla="*/ 223 w 9229895"/>
              <a:gd name="connsiteY6" fmla="*/ 1362217 h 5405295"/>
              <a:gd name="connsiteX0" fmla="*/ 223 w 9229895"/>
              <a:gd name="connsiteY0" fmla="*/ 1363702 h 5406780"/>
              <a:gd name="connsiteX1" fmla="*/ 2679179 w 9229895"/>
              <a:gd name="connsiteY1" fmla="*/ 1498 h 5406780"/>
              <a:gd name="connsiteX2" fmla="*/ 5590821 w 9229895"/>
              <a:gd name="connsiteY2" fmla="*/ 1385131 h 5406780"/>
              <a:gd name="connsiteX3" fmla="*/ 9224359 w 9229895"/>
              <a:gd name="connsiteY3" fmla="*/ 1967424 h 5406780"/>
              <a:gd name="connsiteX4" fmla="*/ 9229106 w 9229895"/>
              <a:gd name="connsiteY4" fmla="*/ 5404012 h 5406780"/>
              <a:gd name="connsiteX5" fmla="*/ 1382 w 9229895"/>
              <a:gd name="connsiteY5" fmla="*/ 5406780 h 5406780"/>
              <a:gd name="connsiteX6" fmla="*/ 223 w 9229895"/>
              <a:gd name="connsiteY6" fmla="*/ 1363702 h 5406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29895" h="5406780">
                <a:moveTo>
                  <a:pt x="223" y="1363702"/>
                </a:moveTo>
                <a:cubicBezTo>
                  <a:pt x="776784" y="694686"/>
                  <a:pt x="1565447" y="46228"/>
                  <a:pt x="2679179" y="1498"/>
                </a:cubicBezTo>
                <a:cubicBezTo>
                  <a:pt x="3792911" y="-43232"/>
                  <a:pt x="4924544" y="924647"/>
                  <a:pt x="5590821" y="1385131"/>
                </a:cubicBezTo>
                <a:cubicBezTo>
                  <a:pt x="6257098" y="1845615"/>
                  <a:pt x="7574028" y="2886575"/>
                  <a:pt x="9224359" y="1967424"/>
                </a:cubicBezTo>
                <a:cubicBezTo>
                  <a:pt x="9220349" y="2940500"/>
                  <a:pt x="9233116" y="4430936"/>
                  <a:pt x="9229106" y="5404012"/>
                </a:cubicBezTo>
                <a:lnTo>
                  <a:pt x="1382" y="5406780"/>
                </a:lnTo>
                <a:cubicBezTo>
                  <a:pt x="-2886" y="4064705"/>
                  <a:pt x="4491" y="2705777"/>
                  <a:pt x="223" y="1363702"/>
                </a:cubicBezTo>
                <a:close/>
              </a:path>
            </a:pathLst>
          </a:custGeom>
          <a:gradFill flip="none" rotWithShape="1">
            <a:gsLst>
              <a:gs pos="0">
                <a:schemeClr val="bg1">
                  <a:lumMod val="85000"/>
                </a:schemeClr>
              </a:gs>
              <a:gs pos="29000">
                <a:srgbClr val="F3F3F3"/>
              </a:gs>
              <a:gs pos="82000">
                <a:schemeClr val="bg1"/>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p>
            <a:fld id="{AC392DC9-9688-4E44-A90B-C333AD8FEA09}" type="slidenum">
              <a:rPr lang="en-US" smtClean="0"/>
              <a:t>‹#›</a:t>
            </a:fld>
            <a:endParaRPr lang="en-US" dirty="0"/>
          </a:p>
        </p:txBody>
      </p:sp>
      <p:sp>
        <p:nvSpPr>
          <p:cNvPr id="13" name="Text Placeholder 12"/>
          <p:cNvSpPr>
            <a:spLocks noGrp="1"/>
          </p:cNvSpPr>
          <p:nvPr>
            <p:ph type="body" sz="quarter" idx="13" hasCustomPrompt="1"/>
          </p:nvPr>
        </p:nvSpPr>
        <p:spPr>
          <a:xfrm>
            <a:off x="2590799" y="1752600"/>
            <a:ext cx="2057401" cy="1752600"/>
          </a:xfrm>
        </p:spPr>
        <p:txBody>
          <a:bodyPr anchor="ctr" anchorCtr="0">
            <a:noAutofit/>
          </a:bodyPr>
          <a:lstStyle>
            <a:lvl1pPr marL="0" indent="0" algn="ctr">
              <a:buFontTx/>
              <a:buNone/>
              <a:defRPr sz="11500" b="0" i="0" baseline="0">
                <a:solidFill>
                  <a:srgbClr val="A0B94F"/>
                </a:solidFill>
                <a:effectLst/>
                <a:latin typeface="Adobe Fan Heiti Std B" pitchFamily="34" charset="-128"/>
                <a:ea typeface="Adobe Fan Heiti Std B" pitchFamily="34" charset="-128"/>
              </a:defRPr>
            </a:lvl1pPr>
          </a:lstStyle>
          <a:p>
            <a:pPr lvl="0"/>
            <a:r>
              <a:rPr lang="en-US" dirty="0" smtClean="0"/>
              <a:t>1</a:t>
            </a:r>
            <a:endParaRPr lang="en-US" dirty="0"/>
          </a:p>
        </p:txBody>
      </p:sp>
      <p:sp>
        <p:nvSpPr>
          <p:cNvPr id="11" name="Subtitle 2"/>
          <p:cNvSpPr txBox="1">
            <a:spLocks/>
          </p:cNvSpPr>
          <p:nvPr userDrawn="1"/>
        </p:nvSpPr>
        <p:spPr>
          <a:xfrm>
            <a:off x="685800" y="2133600"/>
            <a:ext cx="2362200" cy="1066800"/>
          </a:xfrm>
          <a:prstGeom prst="rect">
            <a:avLst/>
          </a:prstGeom>
          <a:noFill/>
        </p:spPr>
        <p:txBody>
          <a:bodyPr vert="horz" lIns="91440" tIns="45720" rIns="91440" bIns="45720" rtlCol="0">
            <a:normAutofit/>
          </a:bodyPr>
          <a:lstStyle>
            <a:lvl1pPr marL="0" indent="0" algn="l" defTabSz="914400" rtl="0" eaLnBrk="1" latinLnBrk="0" hangingPunct="1">
              <a:lnSpc>
                <a:spcPts val="6800"/>
              </a:lnSpc>
              <a:spcBef>
                <a:spcPts val="600"/>
              </a:spcBef>
              <a:spcAft>
                <a:spcPts val="600"/>
              </a:spcAft>
              <a:buFont typeface="Arial" pitchFamily="34" charset="0"/>
              <a:buNone/>
              <a:defRPr sz="6600" kern="1200" baseline="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sz="3600" dirty="0" smtClean="0">
                <a:solidFill>
                  <a:schemeClr val="bg1">
                    <a:lumMod val="50000"/>
                  </a:schemeClr>
                </a:solidFill>
              </a:rPr>
              <a:t>CHAPTER</a:t>
            </a:r>
            <a:endParaRPr lang="en-US" sz="3600" dirty="0">
              <a:solidFill>
                <a:schemeClr val="bg1">
                  <a:lumMod val="50000"/>
                </a:schemeClr>
              </a:solidFill>
            </a:endParaRPr>
          </a:p>
        </p:txBody>
      </p:sp>
      <p:cxnSp>
        <p:nvCxnSpPr>
          <p:cNvPr id="14" name="Straight Connector 13"/>
          <p:cNvCxnSpPr/>
          <p:nvPr userDrawn="1"/>
        </p:nvCxnSpPr>
        <p:spPr>
          <a:xfrm flipH="1">
            <a:off x="3048000" y="3352800"/>
            <a:ext cx="1143000"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Subtitle 2"/>
          <p:cNvSpPr>
            <a:spLocks noGrp="1"/>
          </p:cNvSpPr>
          <p:nvPr>
            <p:ph type="subTitle" idx="1" hasCustomPrompt="1"/>
          </p:nvPr>
        </p:nvSpPr>
        <p:spPr>
          <a:xfrm>
            <a:off x="609600" y="3810000"/>
            <a:ext cx="8382000" cy="2895600"/>
          </a:xfrm>
        </p:spPr>
        <p:txBody>
          <a:bodyPr>
            <a:normAutofit/>
          </a:bodyPr>
          <a:lstStyle>
            <a:lvl1pPr marL="0" indent="0" algn="l">
              <a:lnSpc>
                <a:spcPts val="7200"/>
              </a:lnSpc>
              <a:spcBef>
                <a:spcPts val="600"/>
              </a:spcBef>
              <a:spcAft>
                <a:spcPts val="600"/>
              </a:spcAft>
              <a:buNone/>
              <a:defRPr sz="7200" baseline="0">
                <a:solidFill>
                  <a:srgbClr val="D74B13"/>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Enter Chapter Title</a:t>
            </a:r>
            <a:endParaRPr lang="en-US" dirty="0"/>
          </a:p>
        </p:txBody>
      </p:sp>
    </p:spTree>
    <p:extLst>
      <p:ext uri="{BB962C8B-B14F-4D97-AF65-F5344CB8AC3E}">
        <p14:creationId xmlns:p14="http://schemas.microsoft.com/office/powerpoint/2010/main" val="27520202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h_Outline">
    <p:spTree>
      <p:nvGrpSpPr>
        <p:cNvPr id="1" name=""/>
        <p:cNvGrpSpPr/>
        <p:nvPr/>
      </p:nvGrpSpPr>
      <p:grpSpPr>
        <a:xfrm>
          <a:off x="0" y="0"/>
          <a:ext cx="0" cy="0"/>
          <a:chOff x="0" y="0"/>
          <a:chExt cx="0" cy="0"/>
        </a:xfrm>
      </p:grpSpPr>
      <p:sp>
        <p:nvSpPr>
          <p:cNvPr id="8" name="Rectangle 7"/>
          <p:cNvSpPr/>
          <p:nvPr userDrawn="1"/>
        </p:nvSpPr>
        <p:spPr>
          <a:xfrm>
            <a:off x="6781800" y="6362700"/>
            <a:ext cx="2362200" cy="342900"/>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457200" y="228600"/>
            <a:ext cx="8229600" cy="1143000"/>
          </a:xfrm>
        </p:spPr>
        <p:txBody>
          <a:bodyPr>
            <a:noAutofit/>
          </a:bodyPr>
          <a:lstStyle>
            <a:lvl1pPr algn="l">
              <a:defRPr sz="4400" b="0" baseline="0">
                <a:solidFill>
                  <a:srgbClr val="00CCFF"/>
                </a:solidFill>
                <a:latin typeface="Verdana" panose="020B0604030504040204" pitchFamily="34" charset="0"/>
                <a:ea typeface="Verdana" panose="020B0604030504040204" pitchFamily="34" charset="0"/>
                <a:cs typeface="Verdana" panose="020B0604030504040204" pitchFamily="34" charset="0"/>
              </a:defRPr>
            </a:lvl1pPr>
          </a:lstStyle>
          <a:p>
            <a:r>
              <a:rPr lang="en-US" dirty="0" smtClean="0"/>
              <a:t>CHAPTER OUTLINE</a:t>
            </a:r>
            <a:endParaRPr lang="en-US" dirty="0"/>
          </a:p>
        </p:txBody>
      </p:sp>
      <p:sp>
        <p:nvSpPr>
          <p:cNvPr id="3" name="Content Placeholder 2"/>
          <p:cNvSpPr>
            <a:spLocks noGrp="1"/>
          </p:cNvSpPr>
          <p:nvPr>
            <p:ph idx="1"/>
          </p:nvPr>
        </p:nvSpPr>
        <p:spPr>
          <a:xfrm>
            <a:off x="457200" y="1371600"/>
            <a:ext cx="8229600" cy="4754563"/>
          </a:xfrm>
        </p:spPr>
        <p:txBody>
          <a:bodyPr/>
          <a:lstStyle>
            <a:lvl1pPr marL="514350" indent="-514350">
              <a:buClr>
                <a:srgbClr val="00B0F0"/>
              </a:buClr>
              <a:buSzPct val="100000"/>
              <a:buFont typeface="+mj-lt"/>
              <a:buAutoNum type="arabicPeriod"/>
              <a:defRPr baseline="0">
                <a:latin typeface="Verdana" panose="020B0604030504040204" pitchFamily="34" charset="0"/>
                <a:ea typeface="Verdana" panose="020B0604030504040204" pitchFamily="34" charset="0"/>
                <a:cs typeface="Verdana" panose="020B0604030504040204" pitchFamily="34" charset="0"/>
              </a:defRPr>
            </a:lvl1pPr>
            <a:lvl2pPr>
              <a:defRPr baseline="0">
                <a:latin typeface="Times New Roman" pitchFamily="18" charset="0"/>
              </a:defRPr>
            </a:lvl2pPr>
            <a:lvl3pPr>
              <a:defRPr baseline="0">
                <a:latin typeface="Times New Roman" pitchFamily="18" charset="0"/>
              </a:defRPr>
            </a:lvl3pPr>
            <a:lvl4pPr>
              <a:defRPr baseline="0">
                <a:latin typeface="Times New Roman" pitchFamily="18" charset="0"/>
              </a:defRPr>
            </a:lvl4pPr>
            <a:lvl5pPr>
              <a:defRPr baseline="0">
                <a:latin typeface="Times New Roman" pitchFamily="18" charset="0"/>
              </a:defRPr>
            </a:lvl5pPr>
          </a:lstStyle>
          <a:p>
            <a:pPr lvl="0"/>
            <a:r>
              <a:rPr lang="en-US" dirty="0" smtClean="0"/>
              <a:t>Click to edit Master text styles</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AC392DC9-9688-4E44-A90B-C333AD8FEA09}" type="slidenum">
              <a:rPr lang="en-US" smtClean="0"/>
              <a:pPr/>
              <a:t>‹#›</a:t>
            </a:fld>
            <a:endParaRPr lang="en-US" dirty="0"/>
          </a:p>
        </p:txBody>
      </p:sp>
      <p:cxnSp>
        <p:nvCxnSpPr>
          <p:cNvPr id="10" name="Straight Connector 9"/>
          <p:cNvCxnSpPr/>
          <p:nvPr userDrawn="1"/>
        </p:nvCxnSpPr>
        <p:spPr>
          <a:xfrm>
            <a:off x="609600" y="6324600"/>
            <a:ext cx="8534400" cy="0"/>
          </a:xfrm>
          <a:prstGeom prst="line">
            <a:avLst/>
          </a:prstGeom>
          <a:ln w="2540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0" y="304800"/>
            <a:ext cx="8534400" cy="0"/>
          </a:xfrm>
          <a:prstGeom prst="line">
            <a:avLst/>
          </a:prstGeom>
          <a:ln w="2540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483928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_Learning_Obj">
    <p:spTree>
      <p:nvGrpSpPr>
        <p:cNvPr id="1" name=""/>
        <p:cNvGrpSpPr/>
        <p:nvPr/>
      </p:nvGrpSpPr>
      <p:grpSpPr>
        <a:xfrm>
          <a:off x="0" y="0"/>
          <a:ext cx="0" cy="0"/>
          <a:chOff x="0" y="0"/>
          <a:chExt cx="0" cy="0"/>
        </a:xfrm>
      </p:grpSpPr>
      <p:sp>
        <p:nvSpPr>
          <p:cNvPr id="8" name="Rectangle 7"/>
          <p:cNvSpPr/>
          <p:nvPr userDrawn="1"/>
        </p:nvSpPr>
        <p:spPr>
          <a:xfrm>
            <a:off x="6781800" y="6362700"/>
            <a:ext cx="2362200" cy="342900"/>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57200" y="1600200"/>
            <a:ext cx="8229600" cy="4525963"/>
          </a:xfrm>
        </p:spPr>
        <p:txBody>
          <a:bodyPr/>
          <a:lstStyle>
            <a:lvl1pPr marL="514350" indent="-514350">
              <a:buClr>
                <a:srgbClr val="FF9900"/>
              </a:buClr>
              <a:buSzPct val="100000"/>
              <a:buFont typeface="+mj-lt"/>
              <a:buAutoNum type="arabicPeriod"/>
              <a:defRPr baseline="0">
                <a:latin typeface="Times New Roman" panose="02020603050405020304" pitchFamily="18" charset="0"/>
                <a:ea typeface="Verdana" panose="020B0604030504040204" pitchFamily="34" charset="0"/>
                <a:cs typeface="Times New Roman" panose="02020603050405020304" pitchFamily="18" charset="0"/>
              </a:defRPr>
            </a:lvl1pPr>
            <a:lvl2pPr>
              <a:defRPr baseline="0">
                <a:latin typeface="Times New Roman" pitchFamily="18" charset="0"/>
              </a:defRPr>
            </a:lvl2pPr>
            <a:lvl3pPr>
              <a:defRPr baseline="0">
                <a:latin typeface="Times New Roman" pitchFamily="18" charset="0"/>
              </a:defRPr>
            </a:lvl3pPr>
            <a:lvl4pPr>
              <a:defRPr baseline="0">
                <a:latin typeface="Times New Roman" pitchFamily="18" charset="0"/>
              </a:defRPr>
            </a:lvl4pPr>
            <a:lvl5pPr>
              <a:defRPr baseline="0">
                <a:latin typeface="Times New Roman" pitchFamily="18" charset="0"/>
              </a:defRPr>
            </a:lvl5pPr>
          </a:lstStyle>
          <a:p>
            <a:pPr lvl="0"/>
            <a:r>
              <a:rPr lang="en-US" dirty="0" smtClean="0"/>
              <a:t>Click to edit Master text styles</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AC392DC9-9688-4E44-A90B-C333AD8FEA09}" type="slidenum">
              <a:rPr lang="en-US" smtClean="0"/>
              <a:pPr/>
              <a:t>‹#›</a:t>
            </a:fld>
            <a:endParaRPr lang="en-US" dirty="0"/>
          </a:p>
        </p:txBody>
      </p:sp>
      <p:cxnSp>
        <p:nvCxnSpPr>
          <p:cNvPr id="10" name="Straight Connector 9"/>
          <p:cNvCxnSpPr/>
          <p:nvPr userDrawn="1"/>
        </p:nvCxnSpPr>
        <p:spPr>
          <a:xfrm>
            <a:off x="609600" y="6324600"/>
            <a:ext cx="8534400" cy="0"/>
          </a:xfrm>
          <a:prstGeom prst="line">
            <a:avLst/>
          </a:prstGeom>
          <a:ln w="2540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0" y="304800"/>
            <a:ext cx="8534400" cy="0"/>
          </a:xfrm>
          <a:prstGeom prst="line">
            <a:avLst/>
          </a:prstGeom>
          <a:ln w="25400">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9" name="Subtitle 2"/>
          <p:cNvSpPr>
            <a:spLocks noGrp="1"/>
          </p:cNvSpPr>
          <p:nvPr>
            <p:ph type="subTitle" idx="13" hasCustomPrompt="1"/>
          </p:nvPr>
        </p:nvSpPr>
        <p:spPr>
          <a:xfrm>
            <a:off x="457200" y="533400"/>
            <a:ext cx="8686800" cy="1066800"/>
          </a:xfrm>
        </p:spPr>
        <p:txBody>
          <a:bodyPr>
            <a:normAutofit/>
          </a:bodyPr>
          <a:lstStyle>
            <a:lvl1pPr marL="0" indent="0" algn="l">
              <a:lnSpc>
                <a:spcPts val="6800"/>
              </a:lnSpc>
              <a:spcBef>
                <a:spcPts val="600"/>
              </a:spcBef>
              <a:spcAft>
                <a:spcPts val="600"/>
              </a:spcAft>
              <a:buNone/>
              <a:defRPr sz="4400" baseline="0">
                <a:solidFill>
                  <a:srgbClr val="FF9900"/>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LEARNING OBJECTIVES</a:t>
            </a:r>
            <a:endParaRPr lang="en-US" dirty="0"/>
          </a:p>
        </p:txBody>
      </p:sp>
      <p:sp>
        <p:nvSpPr>
          <p:cNvPr id="11" name="Subtitle 2"/>
          <p:cNvSpPr txBox="1">
            <a:spLocks/>
          </p:cNvSpPr>
          <p:nvPr userDrawn="1"/>
        </p:nvSpPr>
        <p:spPr>
          <a:xfrm>
            <a:off x="7263063" y="533400"/>
            <a:ext cx="1652337" cy="1066800"/>
          </a:xfrm>
          <a:prstGeom prst="rect">
            <a:avLst/>
          </a:prstGeom>
        </p:spPr>
        <p:txBody>
          <a:bodyPr vert="horz" lIns="91440" tIns="45720" rIns="91440" bIns="45720" rtlCol="0">
            <a:normAutofit/>
          </a:bodyPr>
          <a:lstStyle>
            <a:lvl1pPr marL="0" indent="0" algn="l" defTabSz="914400" rtl="0" eaLnBrk="1" latinLnBrk="0" hangingPunct="1">
              <a:lnSpc>
                <a:spcPts val="6800"/>
              </a:lnSpc>
              <a:spcBef>
                <a:spcPts val="600"/>
              </a:spcBef>
              <a:spcAft>
                <a:spcPts val="600"/>
              </a:spcAft>
              <a:buFont typeface="Arial" pitchFamily="34" charset="0"/>
              <a:buNone/>
              <a:defRPr sz="4400" kern="1200" baseline="0">
                <a:solidFill>
                  <a:srgbClr val="FFC000"/>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dirty="0" smtClean="0">
                <a:solidFill>
                  <a:schemeClr val="tx2">
                    <a:lumMod val="60000"/>
                    <a:lumOff val="40000"/>
                  </a:schemeClr>
                </a:solidFill>
              </a:rPr>
              <a:t>&gt;&gt;&gt;</a:t>
            </a:r>
            <a:endParaRPr lang="en-US" dirty="0">
              <a:solidFill>
                <a:schemeClr val="tx2">
                  <a:lumMod val="60000"/>
                  <a:lumOff val="40000"/>
                </a:schemeClr>
              </a:solidFill>
            </a:endParaRPr>
          </a:p>
        </p:txBody>
      </p:sp>
    </p:spTree>
    <p:extLst>
      <p:ext uri="{BB962C8B-B14F-4D97-AF65-F5344CB8AC3E}">
        <p14:creationId xmlns:p14="http://schemas.microsoft.com/office/powerpoint/2010/main" val="405939335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pening Case">
    <p:spTree>
      <p:nvGrpSpPr>
        <p:cNvPr id="1" name=""/>
        <p:cNvGrpSpPr/>
        <p:nvPr/>
      </p:nvGrpSpPr>
      <p:grpSpPr>
        <a:xfrm>
          <a:off x="0" y="0"/>
          <a:ext cx="0" cy="0"/>
          <a:chOff x="0" y="0"/>
          <a:chExt cx="0" cy="0"/>
        </a:xfrm>
      </p:grpSpPr>
      <p:cxnSp>
        <p:nvCxnSpPr>
          <p:cNvPr id="8" name="Straight Connector 7"/>
          <p:cNvCxnSpPr/>
          <p:nvPr userDrawn="1"/>
        </p:nvCxnSpPr>
        <p:spPr>
          <a:xfrm>
            <a:off x="0" y="6477000"/>
            <a:ext cx="868680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Rectangle 8"/>
          <p:cNvSpPr/>
          <p:nvPr userDrawn="1"/>
        </p:nvSpPr>
        <p:spPr>
          <a:xfrm>
            <a:off x="8382000" y="5715000"/>
            <a:ext cx="304800" cy="762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userDrawn="1"/>
        </p:nvCxnSpPr>
        <p:spPr>
          <a:xfrm>
            <a:off x="609600" y="1219200"/>
            <a:ext cx="853440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Slide Number Placeholder 4"/>
          <p:cNvSpPr>
            <a:spLocks noGrp="1"/>
          </p:cNvSpPr>
          <p:nvPr>
            <p:ph type="sldNum" sz="quarter" idx="12"/>
          </p:nvPr>
        </p:nvSpPr>
        <p:spPr>
          <a:xfrm>
            <a:off x="6553200" y="6119896"/>
            <a:ext cx="2133600" cy="365125"/>
          </a:xfrm>
        </p:spPr>
        <p:txBody>
          <a:bodyPr/>
          <a:lstStyle/>
          <a:p>
            <a:fld id="{AC392DC9-9688-4E44-A90B-C333AD8FEA09}" type="slidenum">
              <a:rPr lang="en-US" smtClean="0"/>
              <a:t>‹#›</a:t>
            </a:fld>
            <a:endParaRPr lang="en-US"/>
          </a:p>
        </p:txBody>
      </p:sp>
      <p:sp>
        <p:nvSpPr>
          <p:cNvPr id="7" name="Text Placeholder 6"/>
          <p:cNvSpPr>
            <a:spLocks noGrp="1"/>
          </p:cNvSpPr>
          <p:nvPr>
            <p:ph type="body" sz="quarter" idx="13"/>
          </p:nvPr>
        </p:nvSpPr>
        <p:spPr>
          <a:xfrm>
            <a:off x="457200" y="1371600"/>
            <a:ext cx="8229600" cy="4876800"/>
          </a:xfrm>
        </p:spPr>
        <p:txBody>
          <a:bodyPr>
            <a:normAutofit/>
          </a:bodyPr>
          <a:lstStyle>
            <a:lvl1pPr>
              <a:defRPr sz="3200" b="1" baseline="0">
                <a:latin typeface="Verdana" panose="020B0604030504040204" pitchFamily="34" charset="0"/>
                <a:ea typeface="Verdana" panose="020B0604030504040204" pitchFamily="34" charset="0"/>
                <a:cs typeface="Verdana" panose="020B0604030504040204" pitchFamily="34" charset="0"/>
              </a:defRPr>
            </a:lvl1pPr>
            <a:lvl2pPr marL="914400" indent="-457200">
              <a:buClr>
                <a:schemeClr val="accent1">
                  <a:lumMod val="75000"/>
                </a:schemeClr>
              </a:buClr>
              <a:buFont typeface="+mj-lt"/>
              <a:buAutoNum type="arabicPeriod"/>
              <a:defRPr sz="2400" baseline="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a:defRPr sz="2000" baseline="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a:defRPr sz="1800" baseline="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a:defRPr sz="1800" baseline="0">
                <a:solidFill>
                  <a:schemeClr val="tx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Title 1"/>
          <p:cNvSpPr>
            <a:spLocks noGrp="1"/>
          </p:cNvSpPr>
          <p:nvPr>
            <p:ph type="title" hasCustomPrompt="1"/>
          </p:nvPr>
        </p:nvSpPr>
        <p:spPr>
          <a:xfrm>
            <a:off x="3276600" y="228600"/>
            <a:ext cx="2209800" cy="1143000"/>
          </a:xfrm>
        </p:spPr>
        <p:txBody>
          <a:bodyPr>
            <a:noAutofit/>
          </a:bodyPr>
          <a:lstStyle>
            <a:lvl1pPr algn="l">
              <a:defRPr sz="4400" b="1" baseline="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defRPr>
            </a:lvl1pPr>
          </a:lstStyle>
          <a:p>
            <a:r>
              <a:rPr lang="en-US" dirty="0" smtClean="0"/>
              <a:t>CASE</a:t>
            </a:r>
            <a:endParaRPr lang="en-US" dirty="0"/>
          </a:p>
        </p:txBody>
      </p:sp>
      <p:sp>
        <p:nvSpPr>
          <p:cNvPr id="14" name="Title 1"/>
          <p:cNvSpPr txBox="1">
            <a:spLocks/>
          </p:cNvSpPr>
          <p:nvPr userDrawn="1"/>
        </p:nvSpPr>
        <p:spPr>
          <a:xfrm>
            <a:off x="457200" y="228600"/>
            <a:ext cx="3276600" cy="1143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4400" b="1" kern="1200" baseline="0">
                <a:solidFill>
                  <a:srgbClr val="00CCFF"/>
                </a:solidFill>
                <a:latin typeface="Verdana" panose="020B0604030504040204" pitchFamily="34" charset="0"/>
                <a:ea typeface="Verdana" panose="020B0604030504040204" pitchFamily="34" charset="0"/>
                <a:cs typeface="Verdana" panose="020B0604030504040204" pitchFamily="34" charset="0"/>
              </a:defRPr>
            </a:lvl1pPr>
          </a:lstStyle>
          <a:p>
            <a:r>
              <a:rPr lang="en-US" b="0" dirty="0" smtClean="0">
                <a:solidFill>
                  <a:schemeClr val="accent1">
                    <a:lumMod val="75000"/>
                  </a:schemeClr>
                </a:solidFill>
              </a:rPr>
              <a:t>OPENING</a:t>
            </a:r>
            <a:endParaRPr lang="en-US" b="0" dirty="0">
              <a:solidFill>
                <a:schemeClr val="accent1">
                  <a:lumMod val="75000"/>
                </a:schemeClr>
              </a:solidFill>
            </a:endParaRPr>
          </a:p>
        </p:txBody>
      </p:sp>
      <p:sp>
        <p:nvSpPr>
          <p:cNvPr id="15" name="Title 1"/>
          <p:cNvSpPr txBox="1">
            <a:spLocks/>
          </p:cNvSpPr>
          <p:nvPr userDrawn="1"/>
        </p:nvSpPr>
        <p:spPr>
          <a:xfrm>
            <a:off x="5181600" y="228600"/>
            <a:ext cx="2438400" cy="1143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4400" b="1" kern="1200" baseline="0">
                <a:solidFill>
                  <a:srgbClr val="00CCFF"/>
                </a:solidFill>
                <a:latin typeface="Verdana" panose="020B0604030504040204" pitchFamily="34" charset="0"/>
                <a:ea typeface="Verdana" panose="020B0604030504040204" pitchFamily="34" charset="0"/>
                <a:cs typeface="Verdana" panose="020B0604030504040204" pitchFamily="34" charset="0"/>
              </a:defRPr>
            </a:lvl1pPr>
          </a:lstStyle>
          <a:p>
            <a:r>
              <a:rPr lang="en-US" dirty="0" smtClean="0">
                <a:solidFill>
                  <a:srgbClr val="6600CC"/>
                </a:solidFill>
              </a:rPr>
              <a:t>&gt;</a:t>
            </a:r>
            <a:endParaRPr lang="en-US" dirty="0">
              <a:solidFill>
                <a:srgbClr val="6600CC"/>
              </a:solidFill>
            </a:endParaRPr>
          </a:p>
        </p:txBody>
      </p:sp>
    </p:spTree>
    <p:extLst>
      <p:ext uri="{BB962C8B-B14F-4D97-AF65-F5344CB8AC3E}">
        <p14:creationId xmlns:p14="http://schemas.microsoft.com/office/powerpoint/2010/main" val="3856188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ts_about_bus">
    <p:spTree>
      <p:nvGrpSpPr>
        <p:cNvPr id="1" name=""/>
        <p:cNvGrpSpPr/>
        <p:nvPr/>
      </p:nvGrpSpPr>
      <p:grpSpPr>
        <a:xfrm>
          <a:off x="0" y="0"/>
          <a:ext cx="0" cy="0"/>
          <a:chOff x="0" y="0"/>
          <a:chExt cx="0" cy="0"/>
        </a:xfrm>
      </p:grpSpPr>
      <p:sp>
        <p:nvSpPr>
          <p:cNvPr id="4" name="Rectangle 3"/>
          <p:cNvSpPr/>
          <p:nvPr userDrawn="1"/>
        </p:nvSpPr>
        <p:spPr>
          <a:xfrm>
            <a:off x="0" y="1397296"/>
            <a:ext cx="9144000" cy="4927304"/>
          </a:xfrm>
          <a:prstGeom prst="rect">
            <a:avLst/>
          </a:prstGeom>
          <a:solidFill>
            <a:srgbClr val="FFFFCC">
              <a:alpha val="3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a:off x="609600" y="6324600"/>
            <a:ext cx="853440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a:off x="6781800" y="6362700"/>
            <a:ext cx="2362200" cy="342900"/>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AC392DC9-9688-4E44-A90B-C333AD8FEA09}" type="slidenum">
              <a:rPr lang="en-US" smtClean="0"/>
              <a:pPr/>
              <a:t>‹#›</a:t>
            </a:fld>
            <a:endParaRPr lang="en-US" dirty="0"/>
          </a:p>
        </p:txBody>
      </p:sp>
      <p:sp>
        <p:nvSpPr>
          <p:cNvPr id="25" name="Text Placeholder 24"/>
          <p:cNvSpPr>
            <a:spLocks noGrp="1"/>
          </p:cNvSpPr>
          <p:nvPr>
            <p:ph type="body" sz="quarter" idx="15" hasCustomPrompt="1"/>
          </p:nvPr>
        </p:nvSpPr>
        <p:spPr>
          <a:xfrm>
            <a:off x="1295400" y="635296"/>
            <a:ext cx="7772400" cy="990600"/>
          </a:xfrm>
        </p:spPr>
        <p:txBody>
          <a:bodyPr>
            <a:normAutofit/>
          </a:bodyPr>
          <a:lstStyle>
            <a:lvl1pPr marL="0" indent="0">
              <a:buNone/>
              <a:defRPr sz="4400" b="0" i="0" baseline="0">
                <a:solidFill>
                  <a:srgbClr val="6600CC"/>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dirty="0" smtClean="0"/>
              <a:t>’S ABOUT BUSINESS  0.0</a:t>
            </a:r>
            <a:endParaRPr lang="en-US" dirty="0"/>
          </a:p>
        </p:txBody>
      </p:sp>
      <p:cxnSp>
        <p:nvCxnSpPr>
          <p:cNvPr id="15" name="Straight Connector 14"/>
          <p:cNvCxnSpPr/>
          <p:nvPr userDrawn="1"/>
        </p:nvCxnSpPr>
        <p:spPr>
          <a:xfrm>
            <a:off x="0" y="1397296"/>
            <a:ext cx="853440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8" name="Group 7"/>
          <p:cNvGrpSpPr/>
          <p:nvPr userDrawn="1"/>
        </p:nvGrpSpPr>
        <p:grpSpPr>
          <a:xfrm>
            <a:off x="609600" y="228600"/>
            <a:ext cx="923260" cy="1473496"/>
            <a:chOff x="495300" y="888704"/>
            <a:chExt cx="923260" cy="1473496"/>
          </a:xfrm>
          <a:effectLst>
            <a:outerShdw blurRad="76200" dist="88900" dir="4620000" sx="109000" sy="109000" algn="ctr" rotWithShape="0">
              <a:schemeClr val="bg1">
                <a:lumMod val="65000"/>
                <a:alpha val="19000"/>
              </a:schemeClr>
            </a:outerShdw>
          </a:effectLst>
        </p:grpSpPr>
        <p:sp>
          <p:nvSpPr>
            <p:cNvPr id="5" name="Rectangle 4"/>
            <p:cNvSpPr/>
            <p:nvPr userDrawn="1"/>
          </p:nvSpPr>
          <p:spPr>
            <a:xfrm>
              <a:off x="838200" y="1008888"/>
              <a:ext cx="246888" cy="1353312"/>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495300" y="1219200"/>
              <a:ext cx="246888" cy="1143000"/>
            </a:xfrm>
            <a:prstGeom prst="rect">
              <a:avLst/>
            </a:prstGeom>
            <a:solidFill>
              <a:srgbClr val="99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rot="5400000">
              <a:off x="847060" y="545804"/>
              <a:ext cx="228600" cy="914400"/>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Content Placeholder 20"/>
          <p:cNvSpPr>
            <a:spLocks noGrp="1"/>
          </p:cNvSpPr>
          <p:nvPr>
            <p:ph sz="quarter" idx="16"/>
          </p:nvPr>
        </p:nvSpPr>
        <p:spPr>
          <a:xfrm>
            <a:off x="609600" y="1828800"/>
            <a:ext cx="8001000" cy="4419600"/>
          </a:xfrm>
        </p:spPr>
        <p:txBody>
          <a:bodyPr/>
          <a:lstStyle>
            <a:lvl1pPr>
              <a:defRPr sz="3200" b="1"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971550" indent="-514350">
              <a:buClr>
                <a:srgbClr val="0000CC"/>
              </a:buClr>
              <a:buFont typeface="+mj-lt"/>
              <a:buAutoNum type="arabicPeriod"/>
              <a:defRPr sz="2400" baseline="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a:defRPr sz="2000" baseline="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a:defRPr sz="1800" baseline="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a:defRPr sz="1800" baseline="0">
                <a:solidFill>
                  <a:schemeClr val="tx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13859488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opic Level2">
    <p:spTree>
      <p:nvGrpSpPr>
        <p:cNvPr id="1" name=""/>
        <p:cNvGrpSpPr/>
        <p:nvPr/>
      </p:nvGrpSpPr>
      <p:grpSpPr>
        <a:xfrm>
          <a:off x="0" y="0"/>
          <a:ext cx="0" cy="0"/>
          <a:chOff x="0" y="0"/>
          <a:chExt cx="0" cy="0"/>
        </a:xfrm>
      </p:grpSpPr>
      <p:sp>
        <p:nvSpPr>
          <p:cNvPr id="13" name="Rectangle 12"/>
          <p:cNvSpPr/>
          <p:nvPr userDrawn="1"/>
        </p:nvSpPr>
        <p:spPr>
          <a:xfrm>
            <a:off x="0" y="1905000"/>
            <a:ext cx="9144000" cy="4419600"/>
          </a:xfrm>
          <a:prstGeom prst="rect">
            <a:avLst/>
          </a:prstGeom>
          <a:solidFill>
            <a:srgbClr val="FFFFCC">
              <a:alpha val="3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a:off x="609600" y="6324600"/>
            <a:ext cx="853440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a:off x="6781800" y="6362700"/>
            <a:ext cx="2362200" cy="3429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2057400" y="304800"/>
            <a:ext cx="6553199" cy="1676400"/>
          </a:xfrm>
        </p:spPr>
        <p:txBody>
          <a:bodyPr>
            <a:normAutofit/>
          </a:bodyPr>
          <a:lstStyle>
            <a:lvl1pPr marL="0" indent="0" algn="l">
              <a:spcBef>
                <a:spcPts val="600"/>
              </a:spcBef>
              <a:spcAft>
                <a:spcPts val="600"/>
              </a:spcAft>
              <a:buNone/>
              <a:defRPr sz="4400" baseline="0">
                <a:solidFill>
                  <a:srgbClr val="FF9900"/>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AC392DC9-9688-4E44-A90B-C333AD8FEA09}" type="slidenum">
              <a:rPr lang="en-US" smtClean="0"/>
              <a:pPr/>
              <a:t>‹#›</a:t>
            </a:fld>
            <a:endParaRPr lang="en-US" dirty="0"/>
          </a:p>
        </p:txBody>
      </p:sp>
      <p:sp>
        <p:nvSpPr>
          <p:cNvPr id="10" name="Text Placeholder 9"/>
          <p:cNvSpPr>
            <a:spLocks noGrp="1"/>
          </p:cNvSpPr>
          <p:nvPr>
            <p:ph type="body" sz="quarter" idx="14" hasCustomPrompt="1"/>
          </p:nvPr>
        </p:nvSpPr>
        <p:spPr>
          <a:xfrm>
            <a:off x="76200" y="0"/>
            <a:ext cx="1981200" cy="1524000"/>
          </a:xfrm>
        </p:spPr>
        <p:txBody>
          <a:bodyPr>
            <a:noAutofit/>
          </a:bodyPr>
          <a:lstStyle>
            <a:lvl1pPr marL="0" indent="0" algn="ctr">
              <a:buNone/>
              <a:defRPr sz="7200" baseline="0">
                <a:solidFill>
                  <a:schemeClr val="bg1">
                    <a:lumMod val="50000"/>
                  </a:schemeClr>
                </a:solidFill>
                <a:latin typeface="Century Gothic" pitchFamily="34" charset="0"/>
              </a:defRPr>
            </a:lvl1pPr>
            <a:lvl2pPr marL="457200" indent="0">
              <a:buNone/>
              <a:defRPr sz="7200" baseline="0">
                <a:latin typeface="Century Gothic" pitchFamily="34" charset="0"/>
              </a:defRPr>
            </a:lvl2pPr>
            <a:lvl3pPr marL="914400" indent="0">
              <a:buNone/>
              <a:defRPr sz="7200" baseline="0">
                <a:latin typeface="Century Gothic" pitchFamily="34" charset="0"/>
              </a:defRPr>
            </a:lvl3pPr>
            <a:lvl4pPr marL="1371600" indent="0">
              <a:buNone/>
              <a:defRPr sz="7200" baseline="0">
                <a:latin typeface="Century Gothic" pitchFamily="34" charset="0"/>
              </a:defRPr>
            </a:lvl4pPr>
            <a:lvl5pPr marL="1828800" indent="0">
              <a:buNone/>
              <a:defRPr sz="7200" baseline="0">
                <a:latin typeface="Century Gothic" pitchFamily="34" charset="0"/>
              </a:defRPr>
            </a:lvl5pPr>
          </a:lstStyle>
          <a:p>
            <a:pPr lvl="0"/>
            <a:r>
              <a:rPr lang="en-US" dirty="0" smtClean="0"/>
              <a:t>0.0</a:t>
            </a:r>
            <a:endParaRPr lang="en-US" dirty="0"/>
          </a:p>
        </p:txBody>
      </p:sp>
      <p:sp>
        <p:nvSpPr>
          <p:cNvPr id="21" name="Content Placeholder 20"/>
          <p:cNvSpPr>
            <a:spLocks noGrp="1"/>
          </p:cNvSpPr>
          <p:nvPr>
            <p:ph sz="quarter" idx="15"/>
          </p:nvPr>
        </p:nvSpPr>
        <p:spPr>
          <a:xfrm>
            <a:off x="1447800" y="2438400"/>
            <a:ext cx="7162800" cy="3810000"/>
          </a:xfrm>
        </p:spPr>
        <p:txBody>
          <a:bodyPr/>
          <a:lstStyle>
            <a:lvl1pPr>
              <a:defRPr baseline="0">
                <a:solidFill>
                  <a:srgbClr val="6600CC"/>
                </a:solidFill>
                <a:latin typeface="Verdana" panose="020B0604030504040204" pitchFamily="34" charset="0"/>
                <a:ea typeface="Verdana" panose="020B0604030504040204" pitchFamily="34" charset="0"/>
                <a:cs typeface="Verdana" panose="020B0604030504040204" pitchFamily="34" charset="0"/>
              </a:defRPr>
            </a:lvl1pPr>
            <a:lvl2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11" name="Straight Connector 10"/>
          <p:cNvCxnSpPr/>
          <p:nvPr userDrawn="1"/>
        </p:nvCxnSpPr>
        <p:spPr>
          <a:xfrm>
            <a:off x="0" y="1905000"/>
            <a:ext cx="853440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945643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Slidezaxcv">
    <p:spTree>
      <p:nvGrpSpPr>
        <p:cNvPr id="1" name=""/>
        <p:cNvGrpSpPr/>
        <p:nvPr/>
      </p:nvGrpSpPr>
      <p:grpSpPr>
        <a:xfrm>
          <a:off x="0" y="0"/>
          <a:ext cx="0" cy="0"/>
          <a:chOff x="0" y="0"/>
          <a:chExt cx="0" cy="0"/>
        </a:xfrm>
      </p:grpSpPr>
      <p:cxnSp>
        <p:nvCxnSpPr>
          <p:cNvPr id="19" name="Straight Connector 18"/>
          <p:cNvCxnSpPr/>
          <p:nvPr userDrawn="1"/>
        </p:nvCxnSpPr>
        <p:spPr>
          <a:xfrm>
            <a:off x="609600" y="6324600"/>
            <a:ext cx="853440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0" name="Rectangle 19"/>
          <p:cNvSpPr/>
          <p:nvPr userDrawn="1"/>
        </p:nvSpPr>
        <p:spPr>
          <a:xfrm>
            <a:off x="6781800" y="6362700"/>
            <a:ext cx="2362200" cy="342900"/>
          </a:xfrm>
          <a:prstGeom prst="rect">
            <a:avLst/>
          </a:prstGeom>
          <a:solidFill>
            <a:srgbClr val="66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Subtitle 2"/>
          <p:cNvSpPr>
            <a:spLocks noGrp="1"/>
          </p:cNvSpPr>
          <p:nvPr>
            <p:ph type="subTitle" idx="1"/>
          </p:nvPr>
        </p:nvSpPr>
        <p:spPr>
          <a:xfrm>
            <a:off x="457200" y="76200"/>
            <a:ext cx="8153399" cy="1371600"/>
          </a:xfrm>
        </p:spPr>
        <p:txBody>
          <a:bodyPr anchor="b" anchorCtr="0">
            <a:normAutofit/>
          </a:bodyPr>
          <a:lstStyle>
            <a:lvl1pPr marL="0" indent="0" algn="l">
              <a:spcBef>
                <a:spcPts val="600"/>
              </a:spcBef>
              <a:spcAft>
                <a:spcPts val="600"/>
              </a:spcAft>
              <a:buNone/>
              <a:defRPr sz="4400" baseline="0">
                <a:solidFill>
                  <a:srgbClr val="6600CC"/>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22" name="Slide Number Placeholder 5"/>
          <p:cNvSpPr>
            <a:spLocks noGrp="1"/>
          </p:cNvSpPr>
          <p:nvPr>
            <p:ph type="sldNum" sz="quarter" idx="12"/>
          </p:nvPr>
        </p:nvSpPr>
        <p:spPr>
          <a:xfrm>
            <a:off x="6553200" y="6356350"/>
            <a:ext cx="2133600" cy="365125"/>
          </a:xfrm>
        </p:spPr>
        <p:txBody>
          <a:bodyPr/>
          <a:lstStyle>
            <a:lvl1pPr>
              <a:defRPr>
                <a:solidFill>
                  <a:schemeClr val="bg1"/>
                </a:solidFill>
              </a:defRPr>
            </a:lvl1pPr>
          </a:lstStyle>
          <a:p>
            <a:fld id="{AC392DC9-9688-4E44-A90B-C333AD8FEA09}" type="slidenum">
              <a:rPr lang="en-US" smtClean="0"/>
              <a:pPr/>
              <a:t>‹#›</a:t>
            </a:fld>
            <a:endParaRPr lang="en-US" dirty="0"/>
          </a:p>
        </p:txBody>
      </p:sp>
      <p:sp>
        <p:nvSpPr>
          <p:cNvPr id="24" name="Content Placeholder 20"/>
          <p:cNvSpPr>
            <a:spLocks noGrp="1"/>
          </p:cNvSpPr>
          <p:nvPr>
            <p:ph sz="quarter" idx="15"/>
          </p:nvPr>
        </p:nvSpPr>
        <p:spPr>
          <a:xfrm>
            <a:off x="457200" y="1524000"/>
            <a:ext cx="8153400" cy="4724400"/>
          </a:xfrm>
        </p:spPr>
        <p:txBody>
          <a:bodyPr/>
          <a:lstStyle>
            <a:lvl1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25" name="Straight Connector 24"/>
          <p:cNvCxnSpPr/>
          <p:nvPr userDrawn="1"/>
        </p:nvCxnSpPr>
        <p:spPr>
          <a:xfrm>
            <a:off x="0" y="1447800"/>
            <a:ext cx="853440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704005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opic Level3">
    <p:spTree>
      <p:nvGrpSpPr>
        <p:cNvPr id="1" name=""/>
        <p:cNvGrpSpPr/>
        <p:nvPr/>
      </p:nvGrpSpPr>
      <p:grpSpPr>
        <a:xfrm>
          <a:off x="0" y="0"/>
          <a:ext cx="0" cy="0"/>
          <a:chOff x="0" y="0"/>
          <a:chExt cx="0" cy="0"/>
        </a:xfrm>
      </p:grpSpPr>
      <p:sp>
        <p:nvSpPr>
          <p:cNvPr id="26" name="Rectangle 25"/>
          <p:cNvSpPr/>
          <p:nvPr userDrawn="1"/>
        </p:nvSpPr>
        <p:spPr>
          <a:xfrm>
            <a:off x="0" y="1905000"/>
            <a:ext cx="9144000" cy="4419600"/>
          </a:xfrm>
          <a:prstGeom prst="rect">
            <a:avLst/>
          </a:prstGeom>
          <a:solidFill>
            <a:srgbClr val="FFFFCC">
              <a:alpha val="3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p:cNvCxnSpPr/>
          <p:nvPr userDrawn="1"/>
        </p:nvCxnSpPr>
        <p:spPr>
          <a:xfrm>
            <a:off x="609600" y="6324600"/>
            <a:ext cx="853440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0" name="Rectangle 19"/>
          <p:cNvSpPr/>
          <p:nvPr userDrawn="1"/>
        </p:nvSpPr>
        <p:spPr>
          <a:xfrm>
            <a:off x="6781800" y="6362700"/>
            <a:ext cx="2362200" cy="342900"/>
          </a:xfrm>
          <a:prstGeom prst="rect">
            <a:avLst/>
          </a:prstGeom>
          <a:solidFill>
            <a:srgbClr val="66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Subtitle 2"/>
          <p:cNvSpPr>
            <a:spLocks noGrp="1"/>
          </p:cNvSpPr>
          <p:nvPr>
            <p:ph type="subTitle" idx="1"/>
          </p:nvPr>
        </p:nvSpPr>
        <p:spPr>
          <a:xfrm>
            <a:off x="457200" y="76200"/>
            <a:ext cx="8153399" cy="1676400"/>
          </a:xfrm>
        </p:spPr>
        <p:txBody>
          <a:bodyPr anchor="b" anchorCtr="0">
            <a:normAutofit/>
          </a:bodyPr>
          <a:lstStyle>
            <a:lvl1pPr marL="0" indent="0" algn="l">
              <a:spcBef>
                <a:spcPts val="600"/>
              </a:spcBef>
              <a:spcAft>
                <a:spcPts val="600"/>
              </a:spcAft>
              <a:buNone/>
              <a:defRPr sz="4400" baseline="0">
                <a:solidFill>
                  <a:srgbClr val="6600CC"/>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22" name="Slide Number Placeholder 5"/>
          <p:cNvSpPr>
            <a:spLocks noGrp="1"/>
          </p:cNvSpPr>
          <p:nvPr>
            <p:ph type="sldNum" sz="quarter" idx="12"/>
          </p:nvPr>
        </p:nvSpPr>
        <p:spPr>
          <a:xfrm>
            <a:off x="6553200" y="6356350"/>
            <a:ext cx="2133600" cy="365125"/>
          </a:xfrm>
        </p:spPr>
        <p:txBody>
          <a:bodyPr/>
          <a:lstStyle>
            <a:lvl1pPr>
              <a:defRPr>
                <a:solidFill>
                  <a:schemeClr val="bg1"/>
                </a:solidFill>
              </a:defRPr>
            </a:lvl1pPr>
          </a:lstStyle>
          <a:p>
            <a:fld id="{AC392DC9-9688-4E44-A90B-C333AD8FEA09}" type="slidenum">
              <a:rPr lang="en-US" smtClean="0"/>
              <a:pPr/>
              <a:t>‹#›</a:t>
            </a:fld>
            <a:endParaRPr lang="en-US" dirty="0"/>
          </a:p>
        </p:txBody>
      </p:sp>
      <p:sp>
        <p:nvSpPr>
          <p:cNvPr id="24" name="Content Placeholder 20"/>
          <p:cNvSpPr>
            <a:spLocks noGrp="1"/>
          </p:cNvSpPr>
          <p:nvPr>
            <p:ph sz="quarter" idx="15"/>
          </p:nvPr>
        </p:nvSpPr>
        <p:spPr>
          <a:xfrm>
            <a:off x="609600" y="2286000"/>
            <a:ext cx="8001000" cy="3962400"/>
          </a:xfrm>
        </p:spPr>
        <p:txBody>
          <a:bodyPr/>
          <a:lstStyle>
            <a:lvl1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25" name="Straight Connector 24"/>
          <p:cNvCxnSpPr/>
          <p:nvPr userDrawn="1"/>
        </p:nvCxnSpPr>
        <p:spPr>
          <a:xfrm>
            <a:off x="0" y="1905000"/>
            <a:ext cx="853440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203540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Slide_Level3">
    <p:spTree>
      <p:nvGrpSpPr>
        <p:cNvPr id="1" name=""/>
        <p:cNvGrpSpPr/>
        <p:nvPr/>
      </p:nvGrpSpPr>
      <p:grpSpPr>
        <a:xfrm>
          <a:off x="0" y="0"/>
          <a:ext cx="0" cy="0"/>
          <a:chOff x="0" y="0"/>
          <a:chExt cx="0" cy="0"/>
        </a:xfrm>
      </p:grpSpPr>
      <p:sp>
        <p:nvSpPr>
          <p:cNvPr id="21" name="Subtitle 2"/>
          <p:cNvSpPr>
            <a:spLocks noGrp="1"/>
          </p:cNvSpPr>
          <p:nvPr>
            <p:ph type="subTitle" idx="1"/>
          </p:nvPr>
        </p:nvSpPr>
        <p:spPr>
          <a:xfrm>
            <a:off x="457200" y="76200"/>
            <a:ext cx="8153399" cy="1447800"/>
          </a:xfrm>
        </p:spPr>
        <p:txBody>
          <a:bodyPr anchor="b" anchorCtr="0">
            <a:normAutofit/>
          </a:bodyPr>
          <a:lstStyle>
            <a:lvl1pPr marL="0" indent="0" algn="l">
              <a:spcBef>
                <a:spcPts val="600"/>
              </a:spcBef>
              <a:spcAft>
                <a:spcPts val="600"/>
              </a:spcAft>
              <a:buNone/>
              <a:defRPr sz="4400" baseline="0">
                <a:solidFill>
                  <a:srgbClr val="6600CC"/>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22" name="Slide Number Placeholder 5"/>
          <p:cNvSpPr>
            <a:spLocks noGrp="1"/>
          </p:cNvSpPr>
          <p:nvPr>
            <p:ph type="sldNum" sz="quarter" idx="12"/>
          </p:nvPr>
        </p:nvSpPr>
        <p:spPr>
          <a:xfrm>
            <a:off x="6553200" y="6356350"/>
            <a:ext cx="2133600" cy="365125"/>
          </a:xfrm>
        </p:spPr>
        <p:txBody>
          <a:bodyPr/>
          <a:lstStyle>
            <a:lvl1pPr>
              <a:defRPr>
                <a:solidFill>
                  <a:schemeClr val="bg1"/>
                </a:solidFill>
              </a:defRPr>
            </a:lvl1pPr>
          </a:lstStyle>
          <a:p>
            <a:fld id="{AC392DC9-9688-4E44-A90B-C333AD8FEA09}" type="slidenum">
              <a:rPr lang="en-US" smtClean="0"/>
              <a:pPr/>
              <a:t>‹#›</a:t>
            </a:fld>
            <a:endParaRPr lang="en-US" dirty="0"/>
          </a:p>
        </p:txBody>
      </p:sp>
      <p:sp>
        <p:nvSpPr>
          <p:cNvPr id="24" name="Content Placeholder 20"/>
          <p:cNvSpPr>
            <a:spLocks noGrp="1"/>
          </p:cNvSpPr>
          <p:nvPr>
            <p:ph sz="quarter" idx="15"/>
          </p:nvPr>
        </p:nvSpPr>
        <p:spPr>
          <a:xfrm>
            <a:off x="457200" y="1828800"/>
            <a:ext cx="8153400" cy="4800600"/>
          </a:xfrm>
        </p:spPr>
        <p:txBody>
          <a:bodyPr/>
          <a:lstStyle>
            <a:lvl1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25" name="Straight Connector 24"/>
          <p:cNvCxnSpPr/>
          <p:nvPr userDrawn="1"/>
        </p:nvCxnSpPr>
        <p:spPr>
          <a:xfrm>
            <a:off x="0" y="1676400"/>
            <a:ext cx="853440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459476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Plug It In Title">
    <p:spTree>
      <p:nvGrpSpPr>
        <p:cNvPr id="1" name=""/>
        <p:cNvGrpSpPr/>
        <p:nvPr/>
      </p:nvGrpSpPr>
      <p:grpSpPr>
        <a:xfrm>
          <a:off x="0" y="0"/>
          <a:ext cx="0" cy="0"/>
          <a:chOff x="0" y="0"/>
          <a:chExt cx="0" cy="0"/>
        </a:xfrm>
      </p:grpSpPr>
      <p:pic>
        <p:nvPicPr>
          <p:cNvPr id="22" name="Picture 21"/>
          <p:cNvPicPr>
            <a:picLocks noChangeAspect="1"/>
          </p:cNvPicPr>
          <p:nvPr userDrawn="1"/>
        </p:nvPicPr>
        <p:blipFill rotWithShape="1">
          <a:blip r:embed="rId2">
            <a:extLst>
              <a:ext uri="{28A0092B-C50C-407E-A947-70E740481C1C}">
                <a14:useLocalDpi xmlns:a14="http://schemas.microsoft.com/office/drawing/2010/main" val="0"/>
              </a:ext>
            </a:extLst>
          </a:blip>
          <a:srcRect l="813" t="1641" r="1785"/>
          <a:stretch/>
        </p:blipFill>
        <p:spPr>
          <a:xfrm>
            <a:off x="-1" y="0"/>
            <a:ext cx="9144001" cy="4571999"/>
          </a:xfrm>
          <a:prstGeom prst="rect">
            <a:avLst/>
          </a:prstGeom>
        </p:spPr>
      </p:pic>
      <p:sp>
        <p:nvSpPr>
          <p:cNvPr id="23" name="Rectangle 7"/>
          <p:cNvSpPr/>
          <p:nvPr userDrawn="1"/>
        </p:nvSpPr>
        <p:spPr>
          <a:xfrm>
            <a:off x="-4762" y="1478378"/>
            <a:ext cx="9154254" cy="5387145"/>
          </a:xfrm>
          <a:custGeom>
            <a:avLst/>
            <a:gdLst>
              <a:gd name="connsiteX0" fmla="*/ 0 w 9159175"/>
              <a:gd name="connsiteY0" fmla="*/ 0 h 6841524"/>
              <a:gd name="connsiteX1" fmla="*/ 9159175 w 9159175"/>
              <a:gd name="connsiteY1" fmla="*/ 0 h 6841524"/>
              <a:gd name="connsiteX2" fmla="*/ 9159175 w 9159175"/>
              <a:gd name="connsiteY2" fmla="*/ 6841524 h 6841524"/>
              <a:gd name="connsiteX3" fmla="*/ 0 w 9159175"/>
              <a:gd name="connsiteY3" fmla="*/ 6841524 h 6841524"/>
              <a:gd name="connsiteX4" fmla="*/ 0 w 9159175"/>
              <a:gd name="connsiteY4" fmla="*/ 0 h 6841524"/>
              <a:gd name="connsiteX0" fmla="*/ 0 w 9207301"/>
              <a:gd name="connsiteY0" fmla="*/ 3140242 h 6841524"/>
              <a:gd name="connsiteX1" fmla="*/ 9207301 w 9207301"/>
              <a:gd name="connsiteY1" fmla="*/ 0 h 6841524"/>
              <a:gd name="connsiteX2" fmla="*/ 9207301 w 9207301"/>
              <a:gd name="connsiteY2" fmla="*/ 6841524 h 6841524"/>
              <a:gd name="connsiteX3" fmla="*/ 48126 w 9207301"/>
              <a:gd name="connsiteY3" fmla="*/ 6841524 h 6841524"/>
              <a:gd name="connsiteX4" fmla="*/ 0 w 9207301"/>
              <a:gd name="connsiteY4" fmla="*/ 3140242 h 6841524"/>
              <a:gd name="connsiteX0" fmla="*/ 0 w 9219332"/>
              <a:gd name="connsiteY0" fmla="*/ 0 h 3701282"/>
              <a:gd name="connsiteX1" fmla="*/ 9219332 w 9219332"/>
              <a:gd name="connsiteY1" fmla="*/ 782053 h 3701282"/>
              <a:gd name="connsiteX2" fmla="*/ 9207301 w 9219332"/>
              <a:gd name="connsiteY2" fmla="*/ 3701282 h 3701282"/>
              <a:gd name="connsiteX3" fmla="*/ 48126 w 9219332"/>
              <a:gd name="connsiteY3" fmla="*/ 3701282 h 3701282"/>
              <a:gd name="connsiteX4" fmla="*/ 0 w 9219332"/>
              <a:gd name="connsiteY4" fmla="*/ 0 h 3701282"/>
              <a:gd name="connsiteX0" fmla="*/ 0 w 9219332"/>
              <a:gd name="connsiteY0" fmla="*/ 0 h 3701282"/>
              <a:gd name="connsiteX1" fmla="*/ 9219332 w 9219332"/>
              <a:gd name="connsiteY1" fmla="*/ 782053 h 3701282"/>
              <a:gd name="connsiteX2" fmla="*/ 9207301 w 9219332"/>
              <a:gd name="connsiteY2" fmla="*/ 3701282 h 3701282"/>
              <a:gd name="connsiteX3" fmla="*/ 48126 w 9219332"/>
              <a:gd name="connsiteY3" fmla="*/ 3701282 h 3701282"/>
              <a:gd name="connsiteX4" fmla="*/ 0 w 9219332"/>
              <a:gd name="connsiteY4" fmla="*/ 0 h 3701282"/>
              <a:gd name="connsiteX0" fmla="*/ 0 w 9219332"/>
              <a:gd name="connsiteY0" fmla="*/ 140297 h 3841579"/>
              <a:gd name="connsiteX1" fmla="*/ 3985595 w 9219332"/>
              <a:gd name="connsiteY1" fmla="*/ 790002 h 3841579"/>
              <a:gd name="connsiteX2" fmla="*/ 9219332 w 9219332"/>
              <a:gd name="connsiteY2" fmla="*/ 922350 h 3841579"/>
              <a:gd name="connsiteX3" fmla="*/ 9207301 w 9219332"/>
              <a:gd name="connsiteY3" fmla="*/ 3841579 h 3841579"/>
              <a:gd name="connsiteX4" fmla="*/ 48126 w 9219332"/>
              <a:gd name="connsiteY4" fmla="*/ 3841579 h 3841579"/>
              <a:gd name="connsiteX5" fmla="*/ 0 w 9219332"/>
              <a:gd name="connsiteY5" fmla="*/ 140297 h 3841579"/>
              <a:gd name="connsiteX0" fmla="*/ 0 w 9219332"/>
              <a:gd name="connsiteY0" fmla="*/ 1454745 h 5156027"/>
              <a:gd name="connsiteX1" fmla="*/ 2662121 w 9219332"/>
              <a:gd name="connsiteY1" fmla="*/ 10956 h 5156027"/>
              <a:gd name="connsiteX2" fmla="*/ 9219332 w 9219332"/>
              <a:gd name="connsiteY2" fmla="*/ 2236798 h 5156027"/>
              <a:gd name="connsiteX3" fmla="*/ 9207301 w 9219332"/>
              <a:gd name="connsiteY3" fmla="*/ 5156027 h 5156027"/>
              <a:gd name="connsiteX4" fmla="*/ 48126 w 9219332"/>
              <a:gd name="connsiteY4" fmla="*/ 5156027 h 5156027"/>
              <a:gd name="connsiteX5" fmla="*/ 0 w 9219332"/>
              <a:gd name="connsiteY5" fmla="*/ 1454745 h 5156027"/>
              <a:gd name="connsiteX0" fmla="*/ 0 w 9219332"/>
              <a:gd name="connsiteY0" fmla="*/ 1443789 h 5145071"/>
              <a:gd name="connsiteX1" fmla="*/ 2662121 w 9219332"/>
              <a:gd name="connsiteY1" fmla="*/ 0 h 5145071"/>
              <a:gd name="connsiteX2" fmla="*/ 9219332 w 9219332"/>
              <a:gd name="connsiteY2" fmla="*/ 2225842 h 5145071"/>
              <a:gd name="connsiteX3" fmla="*/ 9207301 w 9219332"/>
              <a:gd name="connsiteY3" fmla="*/ 5145071 h 5145071"/>
              <a:gd name="connsiteX4" fmla="*/ 48126 w 9219332"/>
              <a:gd name="connsiteY4" fmla="*/ 5145071 h 5145071"/>
              <a:gd name="connsiteX5" fmla="*/ 0 w 9219332"/>
              <a:gd name="connsiteY5" fmla="*/ 1443789 h 5145071"/>
              <a:gd name="connsiteX0" fmla="*/ 0 w 9219332"/>
              <a:gd name="connsiteY0" fmla="*/ 1449612 h 5150894"/>
              <a:gd name="connsiteX1" fmla="*/ 2662121 w 9219332"/>
              <a:gd name="connsiteY1" fmla="*/ 5823 h 5150894"/>
              <a:gd name="connsiteX2" fmla="*/ 9219332 w 9219332"/>
              <a:gd name="connsiteY2" fmla="*/ 2231665 h 5150894"/>
              <a:gd name="connsiteX3" fmla="*/ 9207301 w 9219332"/>
              <a:gd name="connsiteY3" fmla="*/ 5150894 h 5150894"/>
              <a:gd name="connsiteX4" fmla="*/ 48126 w 9219332"/>
              <a:gd name="connsiteY4" fmla="*/ 5150894 h 5150894"/>
              <a:gd name="connsiteX5" fmla="*/ 0 w 9219332"/>
              <a:gd name="connsiteY5" fmla="*/ 1449612 h 5150894"/>
              <a:gd name="connsiteX0" fmla="*/ 0 w 9219332"/>
              <a:gd name="connsiteY0" fmla="*/ 1473604 h 5174886"/>
              <a:gd name="connsiteX1" fmla="*/ 2613995 w 9219332"/>
              <a:gd name="connsiteY1" fmla="*/ 5752 h 5174886"/>
              <a:gd name="connsiteX2" fmla="*/ 9219332 w 9219332"/>
              <a:gd name="connsiteY2" fmla="*/ 2255657 h 5174886"/>
              <a:gd name="connsiteX3" fmla="*/ 9207301 w 9219332"/>
              <a:gd name="connsiteY3" fmla="*/ 5174886 h 5174886"/>
              <a:gd name="connsiteX4" fmla="*/ 48126 w 9219332"/>
              <a:gd name="connsiteY4" fmla="*/ 5174886 h 5174886"/>
              <a:gd name="connsiteX5" fmla="*/ 0 w 9219332"/>
              <a:gd name="connsiteY5" fmla="*/ 1473604 h 5174886"/>
              <a:gd name="connsiteX0" fmla="*/ 0 w 9219332"/>
              <a:gd name="connsiteY0" fmla="*/ 1473604 h 5174886"/>
              <a:gd name="connsiteX1" fmla="*/ 2613995 w 9219332"/>
              <a:gd name="connsiteY1" fmla="*/ 5752 h 5174886"/>
              <a:gd name="connsiteX2" fmla="*/ 9219332 w 9219332"/>
              <a:gd name="connsiteY2" fmla="*/ 2255657 h 5174886"/>
              <a:gd name="connsiteX3" fmla="*/ 9207301 w 9219332"/>
              <a:gd name="connsiteY3" fmla="*/ 5174886 h 5174886"/>
              <a:gd name="connsiteX4" fmla="*/ 48126 w 9219332"/>
              <a:gd name="connsiteY4" fmla="*/ 5174886 h 5174886"/>
              <a:gd name="connsiteX5" fmla="*/ 0 w 9219332"/>
              <a:gd name="connsiteY5" fmla="*/ 1473604 h 5174886"/>
              <a:gd name="connsiteX0" fmla="*/ 0 w 9219332"/>
              <a:gd name="connsiteY0" fmla="*/ 1483124 h 5184406"/>
              <a:gd name="connsiteX1" fmla="*/ 2613995 w 9219332"/>
              <a:gd name="connsiteY1" fmla="*/ 15272 h 5184406"/>
              <a:gd name="connsiteX2" fmla="*/ 5874553 w 9219332"/>
              <a:gd name="connsiteY2" fmla="*/ 809357 h 5184406"/>
              <a:gd name="connsiteX3" fmla="*/ 9219332 w 9219332"/>
              <a:gd name="connsiteY3" fmla="*/ 2265177 h 5184406"/>
              <a:gd name="connsiteX4" fmla="*/ 9207301 w 9219332"/>
              <a:gd name="connsiteY4" fmla="*/ 5184406 h 5184406"/>
              <a:gd name="connsiteX5" fmla="*/ 48126 w 9219332"/>
              <a:gd name="connsiteY5" fmla="*/ 5184406 h 5184406"/>
              <a:gd name="connsiteX6" fmla="*/ 0 w 9219332"/>
              <a:gd name="connsiteY6" fmla="*/ 1483124 h 5184406"/>
              <a:gd name="connsiteX0" fmla="*/ 0 w 9219332"/>
              <a:gd name="connsiteY0" fmla="*/ 1483124 h 5184406"/>
              <a:gd name="connsiteX1" fmla="*/ 2613995 w 9219332"/>
              <a:gd name="connsiteY1" fmla="*/ 15272 h 5184406"/>
              <a:gd name="connsiteX2" fmla="*/ 5874553 w 9219332"/>
              <a:gd name="connsiteY2" fmla="*/ 809357 h 5184406"/>
              <a:gd name="connsiteX3" fmla="*/ 9219332 w 9219332"/>
              <a:gd name="connsiteY3" fmla="*/ 2265177 h 5184406"/>
              <a:gd name="connsiteX4" fmla="*/ 9207301 w 9219332"/>
              <a:gd name="connsiteY4" fmla="*/ 5184406 h 5184406"/>
              <a:gd name="connsiteX5" fmla="*/ 48126 w 9219332"/>
              <a:gd name="connsiteY5" fmla="*/ 5184406 h 5184406"/>
              <a:gd name="connsiteX6" fmla="*/ 0 w 9219332"/>
              <a:gd name="connsiteY6" fmla="*/ 1483124 h 5184406"/>
              <a:gd name="connsiteX0" fmla="*/ 0 w 9219332"/>
              <a:gd name="connsiteY0" fmla="*/ 1472999 h 5174281"/>
              <a:gd name="connsiteX1" fmla="*/ 2613995 w 9219332"/>
              <a:gd name="connsiteY1" fmla="*/ 5147 h 5174281"/>
              <a:gd name="connsiteX2" fmla="*/ 6223468 w 9219332"/>
              <a:gd name="connsiteY2" fmla="*/ 2026453 h 5174281"/>
              <a:gd name="connsiteX3" fmla="*/ 9219332 w 9219332"/>
              <a:gd name="connsiteY3" fmla="*/ 2255052 h 5174281"/>
              <a:gd name="connsiteX4" fmla="*/ 9207301 w 9219332"/>
              <a:gd name="connsiteY4" fmla="*/ 5174281 h 5174281"/>
              <a:gd name="connsiteX5" fmla="*/ 48126 w 9219332"/>
              <a:gd name="connsiteY5" fmla="*/ 5174281 h 5174281"/>
              <a:gd name="connsiteX6" fmla="*/ 0 w 9219332"/>
              <a:gd name="connsiteY6" fmla="*/ 1472999 h 5174281"/>
              <a:gd name="connsiteX0" fmla="*/ 0 w 9219332"/>
              <a:gd name="connsiteY0" fmla="*/ 1479523 h 5180805"/>
              <a:gd name="connsiteX1" fmla="*/ 2613995 w 9219332"/>
              <a:gd name="connsiteY1" fmla="*/ 11671 h 5180805"/>
              <a:gd name="connsiteX2" fmla="*/ 6223468 w 9219332"/>
              <a:gd name="connsiteY2" fmla="*/ 2032977 h 5180805"/>
              <a:gd name="connsiteX3" fmla="*/ 9219332 w 9219332"/>
              <a:gd name="connsiteY3" fmla="*/ 2261576 h 5180805"/>
              <a:gd name="connsiteX4" fmla="*/ 9207301 w 9219332"/>
              <a:gd name="connsiteY4" fmla="*/ 5180805 h 5180805"/>
              <a:gd name="connsiteX5" fmla="*/ 48126 w 9219332"/>
              <a:gd name="connsiteY5" fmla="*/ 5180805 h 5180805"/>
              <a:gd name="connsiteX6" fmla="*/ 0 w 9219332"/>
              <a:gd name="connsiteY6" fmla="*/ 1479523 h 5180805"/>
              <a:gd name="connsiteX0" fmla="*/ 0 w 9219332"/>
              <a:gd name="connsiteY0" fmla="*/ 1478352 h 5179634"/>
              <a:gd name="connsiteX1" fmla="*/ 2613995 w 9219332"/>
              <a:gd name="connsiteY1" fmla="*/ 10500 h 5179634"/>
              <a:gd name="connsiteX2" fmla="*/ 6223468 w 9219332"/>
              <a:gd name="connsiteY2" fmla="*/ 2031806 h 5179634"/>
              <a:gd name="connsiteX3" fmla="*/ 9219332 w 9219332"/>
              <a:gd name="connsiteY3" fmla="*/ 2260405 h 5179634"/>
              <a:gd name="connsiteX4" fmla="*/ 9207301 w 9219332"/>
              <a:gd name="connsiteY4" fmla="*/ 5179634 h 5179634"/>
              <a:gd name="connsiteX5" fmla="*/ 48126 w 9219332"/>
              <a:gd name="connsiteY5" fmla="*/ 5179634 h 5179634"/>
              <a:gd name="connsiteX6" fmla="*/ 0 w 9219332"/>
              <a:gd name="connsiteY6" fmla="*/ 1478352 h 5179634"/>
              <a:gd name="connsiteX0" fmla="*/ 0 w 9219332"/>
              <a:gd name="connsiteY0" fmla="*/ 1478352 h 5179634"/>
              <a:gd name="connsiteX1" fmla="*/ 2613995 w 9219332"/>
              <a:gd name="connsiteY1" fmla="*/ 10500 h 5179634"/>
              <a:gd name="connsiteX2" fmla="*/ 6223468 w 9219332"/>
              <a:gd name="connsiteY2" fmla="*/ 2031806 h 5179634"/>
              <a:gd name="connsiteX3" fmla="*/ 9219332 w 9219332"/>
              <a:gd name="connsiteY3" fmla="*/ 2260405 h 5179634"/>
              <a:gd name="connsiteX4" fmla="*/ 9207301 w 9219332"/>
              <a:gd name="connsiteY4" fmla="*/ 5179634 h 5179634"/>
              <a:gd name="connsiteX5" fmla="*/ 48126 w 9219332"/>
              <a:gd name="connsiteY5" fmla="*/ 5179634 h 5179634"/>
              <a:gd name="connsiteX6" fmla="*/ 0 w 9219332"/>
              <a:gd name="connsiteY6" fmla="*/ 1478352 h 5179634"/>
              <a:gd name="connsiteX0" fmla="*/ 0 w 9219332"/>
              <a:gd name="connsiteY0" fmla="*/ 1475965 h 5177247"/>
              <a:gd name="connsiteX1" fmla="*/ 2613995 w 9219332"/>
              <a:gd name="connsiteY1" fmla="*/ 8113 h 5177247"/>
              <a:gd name="connsiteX2" fmla="*/ 6223468 w 9219332"/>
              <a:gd name="connsiteY2" fmla="*/ 2029419 h 5177247"/>
              <a:gd name="connsiteX3" fmla="*/ 9219332 w 9219332"/>
              <a:gd name="connsiteY3" fmla="*/ 2258018 h 5177247"/>
              <a:gd name="connsiteX4" fmla="*/ 9207301 w 9219332"/>
              <a:gd name="connsiteY4" fmla="*/ 5177247 h 5177247"/>
              <a:gd name="connsiteX5" fmla="*/ 48126 w 9219332"/>
              <a:gd name="connsiteY5" fmla="*/ 5177247 h 5177247"/>
              <a:gd name="connsiteX6" fmla="*/ 0 w 9219332"/>
              <a:gd name="connsiteY6" fmla="*/ 1475965 h 5177247"/>
              <a:gd name="connsiteX0" fmla="*/ 0 w 9219332"/>
              <a:gd name="connsiteY0" fmla="*/ 1472966 h 5174248"/>
              <a:gd name="connsiteX1" fmla="*/ 2613995 w 9219332"/>
              <a:gd name="connsiteY1" fmla="*/ 5114 h 5174248"/>
              <a:gd name="connsiteX2" fmla="*/ 6223468 w 9219332"/>
              <a:gd name="connsiteY2" fmla="*/ 2026420 h 5174248"/>
              <a:gd name="connsiteX3" fmla="*/ 9219332 w 9219332"/>
              <a:gd name="connsiteY3" fmla="*/ 2182829 h 5174248"/>
              <a:gd name="connsiteX4" fmla="*/ 9207301 w 9219332"/>
              <a:gd name="connsiteY4" fmla="*/ 5174248 h 5174248"/>
              <a:gd name="connsiteX5" fmla="*/ 48126 w 9219332"/>
              <a:gd name="connsiteY5" fmla="*/ 5174248 h 5174248"/>
              <a:gd name="connsiteX6" fmla="*/ 0 w 9219332"/>
              <a:gd name="connsiteY6" fmla="*/ 1472966 h 5174248"/>
              <a:gd name="connsiteX0" fmla="*/ 0 w 9219332"/>
              <a:gd name="connsiteY0" fmla="*/ 1472966 h 5174248"/>
              <a:gd name="connsiteX1" fmla="*/ 2613995 w 9219332"/>
              <a:gd name="connsiteY1" fmla="*/ 5114 h 5174248"/>
              <a:gd name="connsiteX2" fmla="*/ 6223468 w 9219332"/>
              <a:gd name="connsiteY2" fmla="*/ 2026420 h 5174248"/>
              <a:gd name="connsiteX3" fmla="*/ 9219332 w 9219332"/>
              <a:gd name="connsiteY3" fmla="*/ 2182829 h 5174248"/>
              <a:gd name="connsiteX4" fmla="*/ 9207301 w 9219332"/>
              <a:gd name="connsiteY4" fmla="*/ 5174248 h 5174248"/>
              <a:gd name="connsiteX5" fmla="*/ 48126 w 9219332"/>
              <a:gd name="connsiteY5" fmla="*/ 5174248 h 5174248"/>
              <a:gd name="connsiteX6" fmla="*/ 0 w 9219332"/>
              <a:gd name="connsiteY6" fmla="*/ 1472966 h 5174248"/>
              <a:gd name="connsiteX0" fmla="*/ 0 w 9219332"/>
              <a:gd name="connsiteY0" fmla="*/ 1473550 h 5174832"/>
              <a:gd name="connsiteX1" fmla="*/ 2613995 w 9219332"/>
              <a:gd name="connsiteY1" fmla="*/ 5698 h 5174832"/>
              <a:gd name="connsiteX2" fmla="*/ 6223468 w 9219332"/>
              <a:gd name="connsiteY2" fmla="*/ 2027004 h 5174832"/>
              <a:gd name="connsiteX3" fmla="*/ 9219332 w 9219332"/>
              <a:gd name="connsiteY3" fmla="*/ 2183413 h 5174832"/>
              <a:gd name="connsiteX4" fmla="*/ 9207301 w 9219332"/>
              <a:gd name="connsiteY4" fmla="*/ 5174832 h 5174832"/>
              <a:gd name="connsiteX5" fmla="*/ 48126 w 9219332"/>
              <a:gd name="connsiteY5" fmla="*/ 5174832 h 5174832"/>
              <a:gd name="connsiteX6" fmla="*/ 0 w 9219332"/>
              <a:gd name="connsiteY6" fmla="*/ 1473550 h 5174832"/>
              <a:gd name="connsiteX0" fmla="*/ 0 w 9219332"/>
              <a:gd name="connsiteY0" fmla="*/ 1473550 h 5174832"/>
              <a:gd name="connsiteX1" fmla="*/ 2613995 w 9219332"/>
              <a:gd name="connsiteY1" fmla="*/ 5698 h 5174832"/>
              <a:gd name="connsiteX2" fmla="*/ 6223468 w 9219332"/>
              <a:gd name="connsiteY2" fmla="*/ 2027004 h 5174832"/>
              <a:gd name="connsiteX3" fmla="*/ 9219332 w 9219332"/>
              <a:gd name="connsiteY3" fmla="*/ 2183413 h 5174832"/>
              <a:gd name="connsiteX4" fmla="*/ 9207301 w 9219332"/>
              <a:gd name="connsiteY4" fmla="*/ 5174832 h 5174832"/>
              <a:gd name="connsiteX5" fmla="*/ 48126 w 9219332"/>
              <a:gd name="connsiteY5" fmla="*/ 5174832 h 5174832"/>
              <a:gd name="connsiteX6" fmla="*/ 0 w 9219332"/>
              <a:gd name="connsiteY6" fmla="*/ 1473550 h 5174832"/>
              <a:gd name="connsiteX0" fmla="*/ 0 w 9219332"/>
              <a:gd name="connsiteY0" fmla="*/ 1473550 h 5174832"/>
              <a:gd name="connsiteX1" fmla="*/ 2613995 w 9219332"/>
              <a:gd name="connsiteY1" fmla="*/ 5698 h 5174832"/>
              <a:gd name="connsiteX2" fmla="*/ 6223468 w 9219332"/>
              <a:gd name="connsiteY2" fmla="*/ 2027004 h 5174832"/>
              <a:gd name="connsiteX3" fmla="*/ 9219332 w 9219332"/>
              <a:gd name="connsiteY3" fmla="*/ 2183413 h 5174832"/>
              <a:gd name="connsiteX4" fmla="*/ 9207301 w 9219332"/>
              <a:gd name="connsiteY4" fmla="*/ 5174832 h 5174832"/>
              <a:gd name="connsiteX5" fmla="*/ 48126 w 9219332"/>
              <a:gd name="connsiteY5" fmla="*/ 5174832 h 5174832"/>
              <a:gd name="connsiteX6" fmla="*/ 0 w 9219332"/>
              <a:gd name="connsiteY6" fmla="*/ 1473550 h 5174832"/>
              <a:gd name="connsiteX0" fmla="*/ 0 w 9219332"/>
              <a:gd name="connsiteY0" fmla="*/ 1498176 h 5199458"/>
              <a:gd name="connsiteX1" fmla="*/ 2613995 w 9219332"/>
              <a:gd name="connsiteY1" fmla="*/ 30324 h 5199458"/>
              <a:gd name="connsiteX2" fmla="*/ 6223468 w 9219332"/>
              <a:gd name="connsiteY2" fmla="*/ 2051630 h 5199458"/>
              <a:gd name="connsiteX3" fmla="*/ 9219332 w 9219332"/>
              <a:gd name="connsiteY3" fmla="*/ 2208039 h 5199458"/>
              <a:gd name="connsiteX4" fmla="*/ 9207301 w 9219332"/>
              <a:gd name="connsiteY4" fmla="*/ 5199458 h 5199458"/>
              <a:gd name="connsiteX5" fmla="*/ 48126 w 9219332"/>
              <a:gd name="connsiteY5" fmla="*/ 5199458 h 5199458"/>
              <a:gd name="connsiteX6" fmla="*/ 0 w 9219332"/>
              <a:gd name="connsiteY6" fmla="*/ 1498176 h 5199458"/>
              <a:gd name="connsiteX0" fmla="*/ 0 w 9219332"/>
              <a:gd name="connsiteY0" fmla="*/ 1498176 h 5199458"/>
              <a:gd name="connsiteX1" fmla="*/ 2613995 w 9219332"/>
              <a:gd name="connsiteY1" fmla="*/ 30324 h 5199458"/>
              <a:gd name="connsiteX2" fmla="*/ 6223468 w 9219332"/>
              <a:gd name="connsiteY2" fmla="*/ 2051630 h 5199458"/>
              <a:gd name="connsiteX3" fmla="*/ 9219332 w 9219332"/>
              <a:gd name="connsiteY3" fmla="*/ 2208039 h 5199458"/>
              <a:gd name="connsiteX4" fmla="*/ 9207301 w 9219332"/>
              <a:gd name="connsiteY4" fmla="*/ 5199458 h 5199458"/>
              <a:gd name="connsiteX5" fmla="*/ 48126 w 9219332"/>
              <a:gd name="connsiteY5" fmla="*/ 5199458 h 5199458"/>
              <a:gd name="connsiteX6" fmla="*/ 0 w 9219332"/>
              <a:gd name="connsiteY6" fmla="*/ 1498176 h 5199458"/>
              <a:gd name="connsiteX0" fmla="*/ 0 w 9219332"/>
              <a:gd name="connsiteY0" fmla="*/ 1468793 h 5170075"/>
              <a:gd name="connsiteX1" fmla="*/ 2613995 w 9219332"/>
              <a:gd name="connsiteY1" fmla="*/ 941 h 5170075"/>
              <a:gd name="connsiteX2" fmla="*/ 6223468 w 9219332"/>
              <a:gd name="connsiteY2" fmla="*/ 2022247 h 5170075"/>
              <a:gd name="connsiteX3" fmla="*/ 9219332 w 9219332"/>
              <a:gd name="connsiteY3" fmla="*/ 2178656 h 5170075"/>
              <a:gd name="connsiteX4" fmla="*/ 9207301 w 9219332"/>
              <a:gd name="connsiteY4" fmla="*/ 5170075 h 5170075"/>
              <a:gd name="connsiteX5" fmla="*/ 48126 w 9219332"/>
              <a:gd name="connsiteY5" fmla="*/ 5170075 h 5170075"/>
              <a:gd name="connsiteX6" fmla="*/ 0 w 9219332"/>
              <a:gd name="connsiteY6" fmla="*/ 1468793 h 5170075"/>
              <a:gd name="connsiteX0" fmla="*/ 0 w 9219332"/>
              <a:gd name="connsiteY0" fmla="*/ 1482160 h 5183442"/>
              <a:gd name="connsiteX1" fmla="*/ 2613995 w 9219332"/>
              <a:gd name="connsiteY1" fmla="*/ 14308 h 5183442"/>
              <a:gd name="connsiteX2" fmla="*/ 6223468 w 9219332"/>
              <a:gd name="connsiteY2" fmla="*/ 2035614 h 5183442"/>
              <a:gd name="connsiteX3" fmla="*/ 9219332 w 9219332"/>
              <a:gd name="connsiteY3" fmla="*/ 2192023 h 5183442"/>
              <a:gd name="connsiteX4" fmla="*/ 9207301 w 9219332"/>
              <a:gd name="connsiteY4" fmla="*/ 5183442 h 5183442"/>
              <a:gd name="connsiteX5" fmla="*/ 48126 w 9219332"/>
              <a:gd name="connsiteY5" fmla="*/ 5183442 h 5183442"/>
              <a:gd name="connsiteX6" fmla="*/ 0 w 9219332"/>
              <a:gd name="connsiteY6" fmla="*/ 1482160 h 5183442"/>
              <a:gd name="connsiteX0" fmla="*/ 0 w 9219332"/>
              <a:gd name="connsiteY0" fmla="*/ 1493749 h 5195031"/>
              <a:gd name="connsiteX1" fmla="*/ 2613995 w 9219332"/>
              <a:gd name="connsiteY1" fmla="*/ 25897 h 5195031"/>
              <a:gd name="connsiteX2" fmla="*/ 6223468 w 9219332"/>
              <a:gd name="connsiteY2" fmla="*/ 2047203 h 5195031"/>
              <a:gd name="connsiteX3" fmla="*/ 9219332 w 9219332"/>
              <a:gd name="connsiteY3" fmla="*/ 2203612 h 5195031"/>
              <a:gd name="connsiteX4" fmla="*/ 9207301 w 9219332"/>
              <a:gd name="connsiteY4" fmla="*/ 5195031 h 5195031"/>
              <a:gd name="connsiteX5" fmla="*/ 48126 w 9219332"/>
              <a:gd name="connsiteY5" fmla="*/ 5195031 h 5195031"/>
              <a:gd name="connsiteX6" fmla="*/ 0 w 9219332"/>
              <a:gd name="connsiteY6" fmla="*/ 1493749 h 5195031"/>
              <a:gd name="connsiteX0" fmla="*/ 0 w 9219332"/>
              <a:gd name="connsiteY0" fmla="*/ 1539121 h 5240403"/>
              <a:gd name="connsiteX1" fmla="*/ 2493679 w 9219332"/>
              <a:gd name="connsiteY1" fmla="*/ 23143 h 5240403"/>
              <a:gd name="connsiteX2" fmla="*/ 6223468 w 9219332"/>
              <a:gd name="connsiteY2" fmla="*/ 2092575 h 5240403"/>
              <a:gd name="connsiteX3" fmla="*/ 9219332 w 9219332"/>
              <a:gd name="connsiteY3" fmla="*/ 2248984 h 5240403"/>
              <a:gd name="connsiteX4" fmla="*/ 9207301 w 9219332"/>
              <a:gd name="connsiteY4" fmla="*/ 5240403 h 5240403"/>
              <a:gd name="connsiteX5" fmla="*/ 48126 w 9219332"/>
              <a:gd name="connsiteY5" fmla="*/ 5240403 h 5240403"/>
              <a:gd name="connsiteX6" fmla="*/ 0 w 9219332"/>
              <a:gd name="connsiteY6" fmla="*/ 1539121 h 5240403"/>
              <a:gd name="connsiteX0" fmla="*/ 0 w 9219332"/>
              <a:gd name="connsiteY0" fmla="*/ 1556620 h 5257902"/>
              <a:gd name="connsiteX1" fmla="*/ 2493679 w 9219332"/>
              <a:gd name="connsiteY1" fmla="*/ 40642 h 5257902"/>
              <a:gd name="connsiteX2" fmla="*/ 6223468 w 9219332"/>
              <a:gd name="connsiteY2" fmla="*/ 2110074 h 5257902"/>
              <a:gd name="connsiteX3" fmla="*/ 9219332 w 9219332"/>
              <a:gd name="connsiteY3" fmla="*/ 2266483 h 5257902"/>
              <a:gd name="connsiteX4" fmla="*/ 9207301 w 9219332"/>
              <a:gd name="connsiteY4" fmla="*/ 5257902 h 5257902"/>
              <a:gd name="connsiteX5" fmla="*/ 48126 w 9219332"/>
              <a:gd name="connsiteY5" fmla="*/ 5257902 h 5257902"/>
              <a:gd name="connsiteX6" fmla="*/ 0 w 9219332"/>
              <a:gd name="connsiteY6" fmla="*/ 1556620 h 5257902"/>
              <a:gd name="connsiteX0" fmla="*/ 0 w 9219332"/>
              <a:gd name="connsiteY0" fmla="*/ 1562740 h 5264022"/>
              <a:gd name="connsiteX1" fmla="*/ 2493679 w 9219332"/>
              <a:gd name="connsiteY1" fmla="*/ 46762 h 5264022"/>
              <a:gd name="connsiteX2" fmla="*/ 6223468 w 9219332"/>
              <a:gd name="connsiteY2" fmla="*/ 2116194 h 5264022"/>
              <a:gd name="connsiteX3" fmla="*/ 9219332 w 9219332"/>
              <a:gd name="connsiteY3" fmla="*/ 2272603 h 5264022"/>
              <a:gd name="connsiteX4" fmla="*/ 9207301 w 9219332"/>
              <a:gd name="connsiteY4" fmla="*/ 5264022 h 5264022"/>
              <a:gd name="connsiteX5" fmla="*/ 48126 w 9219332"/>
              <a:gd name="connsiteY5" fmla="*/ 5264022 h 5264022"/>
              <a:gd name="connsiteX6" fmla="*/ 0 w 9219332"/>
              <a:gd name="connsiteY6" fmla="*/ 1562740 h 5264022"/>
              <a:gd name="connsiteX0" fmla="*/ 0 w 9219332"/>
              <a:gd name="connsiteY0" fmla="*/ 1556621 h 5257903"/>
              <a:gd name="connsiteX1" fmla="*/ 2469615 w 9219332"/>
              <a:gd name="connsiteY1" fmla="*/ 40643 h 5257903"/>
              <a:gd name="connsiteX2" fmla="*/ 6223468 w 9219332"/>
              <a:gd name="connsiteY2" fmla="*/ 2110075 h 5257903"/>
              <a:gd name="connsiteX3" fmla="*/ 9219332 w 9219332"/>
              <a:gd name="connsiteY3" fmla="*/ 2266484 h 5257903"/>
              <a:gd name="connsiteX4" fmla="*/ 9207301 w 9219332"/>
              <a:gd name="connsiteY4" fmla="*/ 5257903 h 5257903"/>
              <a:gd name="connsiteX5" fmla="*/ 48126 w 9219332"/>
              <a:gd name="connsiteY5" fmla="*/ 5257903 h 5257903"/>
              <a:gd name="connsiteX6" fmla="*/ 0 w 9219332"/>
              <a:gd name="connsiteY6" fmla="*/ 1556621 h 5257903"/>
              <a:gd name="connsiteX0" fmla="*/ 0 w 9219332"/>
              <a:gd name="connsiteY0" fmla="*/ 1545248 h 5246530"/>
              <a:gd name="connsiteX1" fmla="*/ 2469615 w 9219332"/>
              <a:gd name="connsiteY1" fmla="*/ 29270 h 5246530"/>
              <a:gd name="connsiteX2" fmla="*/ 6223468 w 9219332"/>
              <a:gd name="connsiteY2" fmla="*/ 2098702 h 5246530"/>
              <a:gd name="connsiteX3" fmla="*/ 9219332 w 9219332"/>
              <a:gd name="connsiteY3" fmla="*/ 2255111 h 5246530"/>
              <a:gd name="connsiteX4" fmla="*/ 9207301 w 9219332"/>
              <a:gd name="connsiteY4" fmla="*/ 5246530 h 5246530"/>
              <a:gd name="connsiteX5" fmla="*/ 48126 w 9219332"/>
              <a:gd name="connsiteY5" fmla="*/ 5246530 h 5246530"/>
              <a:gd name="connsiteX6" fmla="*/ 0 w 9219332"/>
              <a:gd name="connsiteY6" fmla="*/ 1545248 h 5246530"/>
              <a:gd name="connsiteX0" fmla="*/ 0 w 9219332"/>
              <a:gd name="connsiteY0" fmla="*/ 1547962 h 5249244"/>
              <a:gd name="connsiteX1" fmla="*/ 2469615 w 9219332"/>
              <a:gd name="connsiteY1" fmla="*/ 31984 h 5249244"/>
              <a:gd name="connsiteX2" fmla="*/ 6223468 w 9219332"/>
              <a:gd name="connsiteY2" fmla="*/ 2101416 h 5249244"/>
              <a:gd name="connsiteX3" fmla="*/ 9219332 w 9219332"/>
              <a:gd name="connsiteY3" fmla="*/ 2257825 h 5249244"/>
              <a:gd name="connsiteX4" fmla="*/ 9207301 w 9219332"/>
              <a:gd name="connsiteY4" fmla="*/ 5249244 h 5249244"/>
              <a:gd name="connsiteX5" fmla="*/ 48126 w 9219332"/>
              <a:gd name="connsiteY5" fmla="*/ 5249244 h 5249244"/>
              <a:gd name="connsiteX6" fmla="*/ 0 w 9219332"/>
              <a:gd name="connsiteY6" fmla="*/ 1547962 h 5249244"/>
              <a:gd name="connsiteX0" fmla="*/ 0 w 9219332"/>
              <a:gd name="connsiteY0" fmla="*/ 1521267 h 5222549"/>
              <a:gd name="connsiteX1" fmla="*/ 2469615 w 9219332"/>
              <a:gd name="connsiteY1" fmla="*/ 5289 h 5222549"/>
              <a:gd name="connsiteX2" fmla="*/ 6223468 w 9219332"/>
              <a:gd name="connsiteY2" fmla="*/ 2014563 h 5222549"/>
              <a:gd name="connsiteX3" fmla="*/ 9219332 w 9219332"/>
              <a:gd name="connsiteY3" fmla="*/ 2231130 h 5222549"/>
              <a:gd name="connsiteX4" fmla="*/ 9207301 w 9219332"/>
              <a:gd name="connsiteY4" fmla="*/ 5222549 h 5222549"/>
              <a:gd name="connsiteX5" fmla="*/ 48126 w 9219332"/>
              <a:gd name="connsiteY5" fmla="*/ 5222549 h 5222549"/>
              <a:gd name="connsiteX6" fmla="*/ 0 w 9219332"/>
              <a:gd name="connsiteY6" fmla="*/ 1521267 h 5222549"/>
              <a:gd name="connsiteX0" fmla="*/ 0 w 9219332"/>
              <a:gd name="connsiteY0" fmla="*/ 1521267 h 5222549"/>
              <a:gd name="connsiteX1" fmla="*/ 2469615 w 9219332"/>
              <a:gd name="connsiteY1" fmla="*/ 5289 h 5222549"/>
              <a:gd name="connsiteX2" fmla="*/ 6223468 w 9219332"/>
              <a:gd name="connsiteY2" fmla="*/ 2014563 h 5222549"/>
              <a:gd name="connsiteX3" fmla="*/ 9219332 w 9219332"/>
              <a:gd name="connsiteY3" fmla="*/ 2231130 h 5222549"/>
              <a:gd name="connsiteX4" fmla="*/ 9207301 w 9219332"/>
              <a:gd name="connsiteY4" fmla="*/ 5222549 h 5222549"/>
              <a:gd name="connsiteX5" fmla="*/ 48126 w 9219332"/>
              <a:gd name="connsiteY5" fmla="*/ 5222549 h 5222549"/>
              <a:gd name="connsiteX6" fmla="*/ 0 w 9219332"/>
              <a:gd name="connsiteY6" fmla="*/ 1521267 h 5222549"/>
              <a:gd name="connsiteX0" fmla="*/ 0 w 9219332"/>
              <a:gd name="connsiteY0" fmla="*/ 1552938 h 5254220"/>
              <a:gd name="connsiteX1" fmla="*/ 2469615 w 9219332"/>
              <a:gd name="connsiteY1" fmla="*/ 36960 h 5254220"/>
              <a:gd name="connsiteX2" fmla="*/ 6223468 w 9219332"/>
              <a:gd name="connsiteY2" fmla="*/ 2046234 h 5254220"/>
              <a:gd name="connsiteX3" fmla="*/ 9219332 w 9219332"/>
              <a:gd name="connsiteY3" fmla="*/ 2262801 h 5254220"/>
              <a:gd name="connsiteX4" fmla="*/ 9207301 w 9219332"/>
              <a:gd name="connsiteY4" fmla="*/ 5254220 h 5254220"/>
              <a:gd name="connsiteX5" fmla="*/ 48126 w 9219332"/>
              <a:gd name="connsiteY5" fmla="*/ 5254220 h 5254220"/>
              <a:gd name="connsiteX6" fmla="*/ 0 w 9219332"/>
              <a:gd name="connsiteY6" fmla="*/ 1552938 h 5254220"/>
              <a:gd name="connsiteX0" fmla="*/ 0 w 9243396"/>
              <a:gd name="connsiteY0" fmla="*/ 1549990 h 5251272"/>
              <a:gd name="connsiteX1" fmla="*/ 2469615 w 9243396"/>
              <a:gd name="connsiteY1" fmla="*/ 34012 h 5251272"/>
              <a:gd name="connsiteX2" fmla="*/ 6223468 w 9243396"/>
              <a:gd name="connsiteY2" fmla="*/ 2043286 h 5251272"/>
              <a:gd name="connsiteX3" fmla="*/ 9243396 w 9243396"/>
              <a:gd name="connsiteY3" fmla="*/ 2187664 h 5251272"/>
              <a:gd name="connsiteX4" fmla="*/ 9207301 w 9243396"/>
              <a:gd name="connsiteY4" fmla="*/ 5251272 h 5251272"/>
              <a:gd name="connsiteX5" fmla="*/ 48126 w 9243396"/>
              <a:gd name="connsiteY5" fmla="*/ 5251272 h 5251272"/>
              <a:gd name="connsiteX6" fmla="*/ 0 w 9243396"/>
              <a:gd name="connsiteY6" fmla="*/ 1549990 h 5251272"/>
              <a:gd name="connsiteX0" fmla="*/ 0 w 9243396"/>
              <a:gd name="connsiteY0" fmla="*/ 1549990 h 5251272"/>
              <a:gd name="connsiteX1" fmla="*/ 2469615 w 9243396"/>
              <a:gd name="connsiteY1" fmla="*/ 34012 h 5251272"/>
              <a:gd name="connsiteX2" fmla="*/ 6223468 w 9243396"/>
              <a:gd name="connsiteY2" fmla="*/ 2043286 h 5251272"/>
              <a:gd name="connsiteX3" fmla="*/ 9243396 w 9243396"/>
              <a:gd name="connsiteY3" fmla="*/ 2187664 h 5251272"/>
              <a:gd name="connsiteX4" fmla="*/ 9207301 w 9243396"/>
              <a:gd name="connsiteY4" fmla="*/ 5251272 h 5251272"/>
              <a:gd name="connsiteX5" fmla="*/ 48126 w 9243396"/>
              <a:gd name="connsiteY5" fmla="*/ 5251272 h 5251272"/>
              <a:gd name="connsiteX6" fmla="*/ 0 w 9243396"/>
              <a:gd name="connsiteY6" fmla="*/ 1549990 h 5251272"/>
              <a:gd name="connsiteX0" fmla="*/ 0 w 9243396"/>
              <a:gd name="connsiteY0" fmla="*/ 1553368 h 5254650"/>
              <a:gd name="connsiteX1" fmla="*/ 2469615 w 9243396"/>
              <a:gd name="connsiteY1" fmla="*/ 37390 h 5254650"/>
              <a:gd name="connsiteX2" fmla="*/ 6223468 w 9243396"/>
              <a:gd name="connsiteY2" fmla="*/ 2046664 h 5254650"/>
              <a:gd name="connsiteX3" fmla="*/ 9243396 w 9243396"/>
              <a:gd name="connsiteY3" fmla="*/ 2191042 h 5254650"/>
              <a:gd name="connsiteX4" fmla="*/ 9207301 w 9243396"/>
              <a:gd name="connsiteY4" fmla="*/ 5254650 h 5254650"/>
              <a:gd name="connsiteX5" fmla="*/ 48126 w 9243396"/>
              <a:gd name="connsiteY5" fmla="*/ 5254650 h 5254650"/>
              <a:gd name="connsiteX6" fmla="*/ 0 w 9243396"/>
              <a:gd name="connsiteY6" fmla="*/ 1553368 h 5254650"/>
              <a:gd name="connsiteX0" fmla="*/ 0 w 9243396"/>
              <a:gd name="connsiteY0" fmla="*/ 1555192 h 5256474"/>
              <a:gd name="connsiteX1" fmla="*/ 2469615 w 9243396"/>
              <a:gd name="connsiteY1" fmla="*/ 39214 h 5256474"/>
              <a:gd name="connsiteX2" fmla="*/ 6223468 w 9243396"/>
              <a:gd name="connsiteY2" fmla="*/ 2048488 h 5256474"/>
              <a:gd name="connsiteX3" fmla="*/ 9243396 w 9243396"/>
              <a:gd name="connsiteY3" fmla="*/ 2192866 h 5256474"/>
              <a:gd name="connsiteX4" fmla="*/ 9207301 w 9243396"/>
              <a:gd name="connsiteY4" fmla="*/ 5256474 h 5256474"/>
              <a:gd name="connsiteX5" fmla="*/ 48126 w 9243396"/>
              <a:gd name="connsiteY5" fmla="*/ 5256474 h 5256474"/>
              <a:gd name="connsiteX6" fmla="*/ 0 w 9243396"/>
              <a:gd name="connsiteY6" fmla="*/ 1555192 h 5256474"/>
              <a:gd name="connsiteX0" fmla="*/ 0 w 9243396"/>
              <a:gd name="connsiteY0" fmla="*/ 1555192 h 5256474"/>
              <a:gd name="connsiteX1" fmla="*/ 2469615 w 9243396"/>
              <a:gd name="connsiteY1" fmla="*/ 39214 h 5256474"/>
              <a:gd name="connsiteX2" fmla="*/ 6223468 w 9243396"/>
              <a:gd name="connsiteY2" fmla="*/ 2048488 h 5256474"/>
              <a:gd name="connsiteX3" fmla="*/ 9243396 w 9243396"/>
              <a:gd name="connsiteY3" fmla="*/ 2192866 h 5256474"/>
              <a:gd name="connsiteX4" fmla="*/ 9207301 w 9243396"/>
              <a:gd name="connsiteY4" fmla="*/ 5256474 h 5256474"/>
              <a:gd name="connsiteX5" fmla="*/ 48126 w 9243396"/>
              <a:gd name="connsiteY5" fmla="*/ 5256474 h 5256474"/>
              <a:gd name="connsiteX6" fmla="*/ 0 w 9243396"/>
              <a:gd name="connsiteY6" fmla="*/ 1555192 h 5256474"/>
              <a:gd name="connsiteX0" fmla="*/ 0 w 9243396"/>
              <a:gd name="connsiteY0" fmla="*/ 1514369 h 5215651"/>
              <a:gd name="connsiteX1" fmla="*/ 2373363 w 9243396"/>
              <a:gd name="connsiteY1" fmla="*/ 34486 h 5215651"/>
              <a:gd name="connsiteX2" fmla="*/ 6223468 w 9243396"/>
              <a:gd name="connsiteY2" fmla="*/ 2007665 h 5215651"/>
              <a:gd name="connsiteX3" fmla="*/ 9243396 w 9243396"/>
              <a:gd name="connsiteY3" fmla="*/ 2152043 h 5215651"/>
              <a:gd name="connsiteX4" fmla="*/ 9207301 w 9243396"/>
              <a:gd name="connsiteY4" fmla="*/ 5215651 h 5215651"/>
              <a:gd name="connsiteX5" fmla="*/ 48126 w 9243396"/>
              <a:gd name="connsiteY5" fmla="*/ 5215651 h 5215651"/>
              <a:gd name="connsiteX6" fmla="*/ 0 w 9243396"/>
              <a:gd name="connsiteY6" fmla="*/ 1514369 h 5215651"/>
              <a:gd name="connsiteX0" fmla="*/ 0 w 9243396"/>
              <a:gd name="connsiteY0" fmla="*/ 1483351 h 5184633"/>
              <a:gd name="connsiteX1" fmla="*/ 2373363 w 9243396"/>
              <a:gd name="connsiteY1" fmla="*/ 3468 h 5184633"/>
              <a:gd name="connsiteX2" fmla="*/ 6271595 w 9243396"/>
              <a:gd name="connsiteY2" fmla="*/ 1868363 h 5184633"/>
              <a:gd name="connsiteX3" fmla="*/ 9243396 w 9243396"/>
              <a:gd name="connsiteY3" fmla="*/ 2121025 h 5184633"/>
              <a:gd name="connsiteX4" fmla="*/ 9207301 w 9243396"/>
              <a:gd name="connsiteY4" fmla="*/ 5184633 h 5184633"/>
              <a:gd name="connsiteX5" fmla="*/ 48126 w 9243396"/>
              <a:gd name="connsiteY5" fmla="*/ 5184633 h 5184633"/>
              <a:gd name="connsiteX6" fmla="*/ 0 w 9243396"/>
              <a:gd name="connsiteY6" fmla="*/ 1483351 h 5184633"/>
              <a:gd name="connsiteX0" fmla="*/ 0 w 9243396"/>
              <a:gd name="connsiteY0" fmla="*/ 1483351 h 5184633"/>
              <a:gd name="connsiteX1" fmla="*/ 2373363 w 9243396"/>
              <a:gd name="connsiteY1" fmla="*/ 3468 h 5184633"/>
              <a:gd name="connsiteX2" fmla="*/ 6271595 w 9243396"/>
              <a:gd name="connsiteY2" fmla="*/ 1868363 h 5184633"/>
              <a:gd name="connsiteX3" fmla="*/ 9243396 w 9243396"/>
              <a:gd name="connsiteY3" fmla="*/ 2121025 h 5184633"/>
              <a:gd name="connsiteX4" fmla="*/ 9207301 w 9243396"/>
              <a:gd name="connsiteY4" fmla="*/ 5184633 h 5184633"/>
              <a:gd name="connsiteX5" fmla="*/ 48126 w 9243396"/>
              <a:gd name="connsiteY5" fmla="*/ 5184633 h 5184633"/>
              <a:gd name="connsiteX6" fmla="*/ 0 w 9243396"/>
              <a:gd name="connsiteY6" fmla="*/ 1483351 h 5184633"/>
              <a:gd name="connsiteX0" fmla="*/ 0 w 9243396"/>
              <a:gd name="connsiteY0" fmla="*/ 1480225 h 5181507"/>
              <a:gd name="connsiteX1" fmla="*/ 2373363 w 9243396"/>
              <a:gd name="connsiteY1" fmla="*/ 342 h 5181507"/>
              <a:gd name="connsiteX2" fmla="*/ 5537669 w 9243396"/>
              <a:gd name="connsiteY2" fmla="*/ 1371942 h 5181507"/>
              <a:gd name="connsiteX3" fmla="*/ 9243396 w 9243396"/>
              <a:gd name="connsiteY3" fmla="*/ 2117899 h 5181507"/>
              <a:gd name="connsiteX4" fmla="*/ 9207301 w 9243396"/>
              <a:gd name="connsiteY4" fmla="*/ 5181507 h 5181507"/>
              <a:gd name="connsiteX5" fmla="*/ 48126 w 9243396"/>
              <a:gd name="connsiteY5" fmla="*/ 5181507 h 5181507"/>
              <a:gd name="connsiteX6" fmla="*/ 0 w 9243396"/>
              <a:gd name="connsiteY6" fmla="*/ 1480225 h 5181507"/>
              <a:gd name="connsiteX0" fmla="*/ 0 w 9243396"/>
              <a:gd name="connsiteY0" fmla="*/ 1480319 h 5181601"/>
              <a:gd name="connsiteX1" fmla="*/ 2373363 w 9243396"/>
              <a:gd name="connsiteY1" fmla="*/ 436 h 5181601"/>
              <a:gd name="connsiteX2" fmla="*/ 5537669 w 9243396"/>
              <a:gd name="connsiteY2" fmla="*/ 1372036 h 5181601"/>
              <a:gd name="connsiteX3" fmla="*/ 9243396 w 9243396"/>
              <a:gd name="connsiteY3" fmla="*/ 2117993 h 5181601"/>
              <a:gd name="connsiteX4" fmla="*/ 9207301 w 9243396"/>
              <a:gd name="connsiteY4" fmla="*/ 5181601 h 5181601"/>
              <a:gd name="connsiteX5" fmla="*/ 48126 w 9243396"/>
              <a:gd name="connsiteY5" fmla="*/ 5181601 h 5181601"/>
              <a:gd name="connsiteX6" fmla="*/ 0 w 9243396"/>
              <a:gd name="connsiteY6" fmla="*/ 1480319 h 5181601"/>
              <a:gd name="connsiteX0" fmla="*/ 0 w 9231365"/>
              <a:gd name="connsiteY0" fmla="*/ 1480111 h 5181393"/>
              <a:gd name="connsiteX1" fmla="*/ 2373363 w 9231365"/>
              <a:gd name="connsiteY1" fmla="*/ 228 h 5181393"/>
              <a:gd name="connsiteX2" fmla="*/ 5537669 w 9231365"/>
              <a:gd name="connsiteY2" fmla="*/ 1371828 h 5181393"/>
              <a:gd name="connsiteX3" fmla="*/ 9231365 w 9231365"/>
              <a:gd name="connsiteY3" fmla="*/ 1985437 h 5181393"/>
              <a:gd name="connsiteX4" fmla="*/ 9207301 w 9231365"/>
              <a:gd name="connsiteY4" fmla="*/ 5181393 h 5181393"/>
              <a:gd name="connsiteX5" fmla="*/ 48126 w 9231365"/>
              <a:gd name="connsiteY5" fmla="*/ 5181393 h 5181393"/>
              <a:gd name="connsiteX6" fmla="*/ 0 w 9231365"/>
              <a:gd name="connsiteY6" fmla="*/ 1480111 h 5181393"/>
              <a:gd name="connsiteX0" fmla="*/ 0 w 9231365"/>
              <a:gd name="connsiteY0" fmla="*/ 1480111 h 5181393"/>
              <a:gd name="connsiteX1" fmla="*/ 2373363 w 9231365"/>
              <a:gd name="connsiteY1" fmla="*/ 228 h 5181393"/>
              <a:gd name="connsiteX2" fmla="*/ 5537669 w 9231365"/>
              <a:gd name="connsiteY2" fmla="*/ 1371828 h 5181393"/>
              <a:gd name="connsiteX3" fmla="*/ 9231365 w 9231365"/>
              <a:gd name="connsiteY3" fmla="*/ 1985437 h 5181393"/>
              <a:gd name="connsiteX4" fmla="*/ 9207301 w 9231365"/>
              <a:gd name="connsiteY4" fmla="*/ 5181393 h 5181393"/>
              <a:gd name="connsiteX5" fmla="*/ 48126 w 9231365"/>
              <a:gd name="connsiteY5" fmla="*/ 5181393 h 5181393"/>
              <a:gd name="connsiteX6" fmla="*/ 0 w 9231365"/>
              <a:gd name="connsiteY6" fmla="*/ 1480111 h 5181393"/>
              <a:gd name="connsiteX0" fmla="*/ 0 w 9231365"/>
              <a:gd name="connsiteY0" fmla="*/ 1480111 h 5181393"/>
              <a:gd name="connsiteX1" fmla="*/ 2373363 w 9231365"/>
              <a:gd name="connsiteY1" fmla="*/ 228 h 5181393"/>
              <a:gd name="connsiteX2" fmla="*/ 5537669 w 9231365"/>
              <a:gd name="connsiteY2" fmla="*/ 1371828 h 5181393"/>
              <a:gd name="connsiteX3" fmla="*/ 9231365 w 9231365"/>
              <a:gd name="connsiteY3" fmla="*/ 1985437 h 5181393"/>
              <a:gd name="connsiteX4" fmla="*/ 9207301 w 9231365"/>
              <a:gd name="connsiteY4" fmla="*/ 5181393 h 5181393"/>
              <a:gd name="connsiteX5" fmla="*/ 48126 w 9231365"/>
              <a:gd name="connsiteY5" fmla="*/ 5181393 h 5181393"/>
              <a:gd name="connsiteX6" fmla="*/ 0 w 9231365"/>
              <a:gd name="connsiteY6" fmla="*/ 1480111 h 5181393"/>
              <a:gd name="connsiteX0" fmla="*/ 0 w 9231365"/>
              <a:gd name="connsiteY0" fmla="*/ 1480237 h 5181519"/>
              <a:gd name="connsiteX1" fmla="*/ 2373363 w 9231365"/>
              <a:gd name="connsiteY1" fmla="*/ 354 h 5181519"/>
              <a:gd name="connsiteX2" fmla="*/ 5537669 w 9231365"/>
              <a:gd name="connsiteY2" fmla="*/ 1371954 h 5181519"/>
              <a:gd name="connsiteX3" fmla="*/ 9231365 w 9231365"/>
              <a:gd name="connsiteY3" fmla="*/ 1985563 h 5181519"/>
              <a:gd name="connsiteX4" fmla="*/ 9207301 w 9231365"/>
              <a:gd name="connsiteY4" fmla="*/ 5181519 h 5181519"/>
              <a:gd name="connsiteX5" fmla="*/ 48126 w 9231365"/>
              <a:gd name="connsiteY5" fmla="*/ 5181519 h 5181519"/>
              <a:gd name="connsiteX6" fmla="*/ 0 w 9231365"/>
              <a:gd name="connsiteY6" fmla="*/ 1480237 h 5181519"/>
              <a:gd name="connsiteX0" fmla="*/ 0 w 9231365"/>
              <a:gd name="connsiteY0" fmla="*/ 1480660 h 5181942"/>
              <a:gd name="connsiteX1" fmla="*/ 2373363 w 9231365"/>
              <a:gd name="connsiteY1" fmla="*/ 777 h 5181942"/>
              <a:gd name="connsiteX2" fmla="*/ 5537669 w 9231365"/>
              <a:gd name="connsiteY2" fmla="*/ 1324251 h 5181942"/>
              <a:gd name="connsiteX3" fmla="*/ 9231365 w 9231365"/>
              <a:gd name="connsiteY3" fmla="*/ 1985986 h 5181942"/>
              <a:gd name="connsiteX4" fmla="*/ 9207301 w 9231365"/>
              <a:gd name="connsiteY4" fmla="*/ 5181942 h 5181942"/>
              <a:gd name="connsiteX5" fmla="*/ 48126 w 9231365"/>
              <a:gd name="connsiteY5" fmla="*/ 5181942 h 5181942"/>
              <a:gd name="connsiteX6" fmla="*/ 0 w 9231365"/>
              <a:gd name="connsiteY6" fmla="*/ 1480660 h 5181942"/>
              <a:gd name="connsiteX0" fmla="*/ 0 w 9231365"/>
              <a:gd name="connsiteY0" fmla="*/ 1480562 h 5181844"/>
              <a:gd name="connsiteX1" fmla="*/ 2373363 w 9231365"/>
              <a:gd name="connsiteY1" fmla="*/ 679 h 5181844"/>
              <a:gd name="connsiteX2" fmla="*/ 5537669 w 9231365"/>
              <a:gd name="connsiteY2" fmla="*/ 1324153 h 5181844"/>
              <a:gd name="connsiteX3" fmla="*/ 9231365 w 9231365"/>
              <a:gd name="connsiteY3" fmla="*/ 1985888 h 5181844"/>
              <a:gd name="connsiteX4" fmla="*/ 9207301 w 9231365"/>
              <a:gd name="connsiteY4" fmla="*/ 5181844 h 5181844"/>
              <a:gd name="connsiteX5" fmla="*/ 48126 w 9231365"/>
              <a:gd name="connsiteY5" fmla="*/ 5181844 h 5181844"/>
              <a:gd name="connsiteX6" fmla="*/ 0 w 9231365"/>
              <a:gd name="connsiteY6" fmla="*/ 1480562 h 5181844"/>
              <a:gd name="connsiteX0" fmla="*/ 0 w 9231365"/>
              <a:gd name="connsiteY0" fmla="*/ 1480562 h 5181844"/>
              <a:gd name="connsiteX1" fmla="*/ 2373363 w 9231365"/>
              <a:gd name="connsiteY1" fmla="*/ 679 h 5181844"/>
              <a:gd name="connsiteX2" fmla="*/ 5537669 w 9231365"/>
              <a:gd name="connsiteY2" fmla="*/ 1324153 h 5181844"/>
              <a:gd name="connsiteX3" fmla="*/ 9231365 w 9231365"/>
              <a:gd name="connsiteY3" fmla="*/ 1985888 h 5181844"/>
              <a:gd name="connsiteX4" fmla="*/ 9207301 w 9231365"/>
              <a:gd name="connsiteY4" fmla="*/ 5181844 h 5181844"/>
              <a:gd name="connsiteX5" fmla="*/ 48126 w 9231365"/>
              <a:gd name="connsiteY5" fmla="*/ 5181844 h 5181844"/>
              <a:gd name="connsiteX6" fmla="*/ 0 w 9231365"/>
              <a:gd name="connsiteY6" fmla="*/ 1480562 h 5181844"/>
              <a:gd name="connsiteX0" fmla="*/ 0 w 9231365"/>
              <a:gd name="connsiteY0" fmla="*/ 1484814 h 5186096"/>
              <a:gd name="connsiteX1" fmla="*/ 2373363 w 9231365"/>
              <a:gd name="connsiteY1" fmla="*/ 4931 h 5186096"/>
              <a:gd name="connsiteX2" fmla="*/ 5537669 w 9231365"/>
              <a:gd name="connsiteY2" fmla="*/ 1328405 h 5186096"/>
              <a:gd name="connsiteX3" fmla="*/ 9231365 w 9231365"/>
              <a:gd name="connsiteY3" fmla="*/ 1990140 h 5186096"/>
              <a:gd name="connsiteX4" fmla="*/ 9207301 w 9231365"/>
              <a:gd name="connsiteY4" fmla="*/ 5186096 h 5186096"/>
              <a:gd name="connsiteX5" fmla="*/ 48126 w 9231365"/>
              <a:gd name="connsiteY5" fmla="*/ 5186096 h 5186096"/>
              <a:gd name="connsiteX6" fmla="*/ 0 w 9231365"/>
              <a:gd name="connsiteY6" fmla="*/ 1484814 h 5186096"/>
              <a:gd name="connsiteX0" fmla="*/ 0 w 9231365"/>
              <a:gd name="connsiteY0" fmla="*/ 1519567 h 5220849"/>
              <a:gd name="connsiteX1" fmla="*/ 2662121 w 9231365"/>
              <a:gd name="connsiteY1" fmla="*/ 3589 h 5220849"/>
              <a:gd name="connsiteX2" fmla="*/ 5537669 w 9231365"/>
              <a:gd name="connsiteY2" fmla="*/ 1363158 h 5220849"/>
              <a:gd name="connsiteX3" fmla="*/ 9231365 w 9231365"/>
              <a:gd name="connsiteY3" fmla="*/ 2024893 h 5220849"/>
              <a:gd name="connsiteX4" fmla="*/ 9207301 w 9231365"/>
              <a:gd name="connsiteY4" fmla="*/ 5220849 h 5220849"/>
              <a:gd name="connsiteX5" fmla="*/ 48126 w 9231365"/>
              <a:gd name="connsiteY5" fmla="*/ 5220849 h 5220849"/>
              <a:gd name="connsiteX6" fmla="*/ 0 w 9231365"/>
              <a:gd name="connsiteY6" fmla="*/ 1519567 h 5220849"/>
              <a:gd name="connsiteX0" fmla="*/ 0 w 9231365"/>
              <a:gd name="connsiteY0" fmla="*/ 1395689 h 5217287"/>
              <a:gd name="connsiteX1" fmla="*/ 2662121 w 9231365"/>
              <a:gd name="connsiteY1" fmla="*/ 27 h 5217287"/>
              <a:gd name="connsiteX2" fmla="*/ 5537669 w 9231365"/>
              <a:gd name="connsiteY2" fmla="*/ 1359596 h 5217287"/>
              <a:gd name="connsiteX3" fmla="*/ 9231365 w 9231365"/>
              <a:gd name="connsiteY3" fmla="*/ 2021331 h 5217287"/>
              <a:gd name="connsiteX4" fmla="*/ 9207301 w 9231365"/>
              <a:gd name="connsiteY4" fmla="*/ 5217287 h 5217287"/>
              <a:gd name="connsiteX5" fmla="*/ 48126 w 9231365"/>
              <a:gd name="connsiteY5" fmla="*/ 5217287 h 5217287"/>
              <a:gd name="connsiteX6" fmla="*/ 0 w 9231365"/>
              <a:gd name="connsiteY6" fmla="*/ 1395689 h 5217287"/>
              <a:gd name="connsiteX0" fmla="*/ 0 w 9231365"/>
              <a:gd name="connsiteY0" fmla="*/ 1395689 h 5217287"/>
              <a:gd name="connsiteX1" fmla="*/ 2662121 w 9231365"/>
              <a:gd name="connsiteY1" fmla="*/ 27 h 5217287"/>
              <a:gd name="connsiteX2" fmla="*/ 5537669 w 9231365"/>
              <a:gd name="connsiteY2" fmla="*/ 1359596 h 5217287"/>
              <a:gd name="connsiteX3" fmla="*/ 9231365 w 9231365"/>
              <a:gd name="connsiteY3" fmla="*/ 2021331 h 5217287"/>
              <a:gd name="connsiteX4" fmla="*/ 9207301 w 9231365"/>
              <a:gd name="connsiteY4" fmla="*/ 5217287 h 5217287"/>
              <a:gd name="connsiteX5" fmla="*/ 48126 w 9231365"/>
              <a:gd name="connsiteY5" fmla="*/ 5217287 h 5217287"/>
              <a:gd name="connsiteX6" fmla="*/ 0 w 9231365"/>
              <a:gd name="connsiteY6" fmla="*/ 1395689 h 5217287"/>
              <a:gd name="connsiteX0" fmla="*/ 0 w 9231365"/>
              <a:gd name="connsiteY0" fmla="*/ 1395694 h 5217292"/>
              <a:gd name="connsiteX1" fmla="*/ 2662121 w 9231365"/>
              <a:gd name="connsiteY1" fmla="*/ 32 h 5217292"/>
              <a:gd name="connsiteX2" fmla="*/ 5537669 w 9231365"/>
              <a:gd name="connsiteY2" fmla="*/ 1359601 h 5217292"/>
              <a:gd name="connsiteX3" fmla="*/ 9231365 w 9231365"/>
              <a:gd name="connsiteY3" fmla="*/ 2021336 h 5217292"/>
              <a:gd name="connsiteX4" fmla="*/ 9207301 w 9231365"/>
              <a:gd name="connsiteY4" fmla="*/ 5217292 h 5217292"/>
              <a:gd name="connsiteX5" fmla="*/ 48126 w 9231365"/>
              <a:gd name="connsiteY5" fmla="*/ 5217292 h 5217292"/>
              <a:gd name="connsiteX6" fmla="*/ 0 w 9231365"/>
              <a:gd name="connsiteY6" fmla="*/ 1395694 h 5217292"/>
              <a:gd name="connsiteX0" fmla="*/ 0 w 9231365"/>
              <a:gd name="connsiteY0" fmla="*/ 1395697 h 5217295"/>
              <a:gd name="connsiteX1" fmla="*/ 2662121 w 9231365"/>
              <a:gd name="connsiteY1" fmla="*/ 35 h 5217295"/>
              <a:gd name="connsiteX2" fmla="*/ 5537669 w 9231365"/>
              <a:gd name="connsiteY2" fmla="*/ 1359604 h 5217295"/>
              <a:gd name="connsiteX3" fmla="*/ 9231365 w 9231365"/>
              <a:gd name="connsiteY3" fmla="*/ 2021339 h 5217295"/>
              <a:gd name="connsiteX4" fmla="*/ 9207301 w 9231365"/>
              <a:gd name="connsiteY4" fmla="*/ 5217295 h 5217295"/>
              <a:gd name="connsiteX5" fmla="*/ 48126 w 9231365"/>
              <a:gd name="connsiteY5" fmla="*/ 5217295 h 5217295"/>
              <a:gd name="connsiteX6" fmla="*/ 0 w 9231365"/>
              <a:gd name="connsiteY6" fmla="*/ 1395697 h 5217295"/>
              <a:gd name="connsiteX0" fmla="*/ 0 w 9231365"/>
              <a:gd name="connsiteY0" fmla="*/ 1399409 h 5221007"/>
              <a:gd name="connsiteX1" fmla="*/ 2662121 w 9231365"/>
              <a:gd name="connsiteY1" fmla="*/ 3747 h 5221007"/>
              <a:gd name="connsiteX2" fmla="*/ 5537669 w 9231365"/>
              <a:gd name="connsiteY2" fmla="*/ 1363316 h 5221007"/>
              <a:gd name="connsiteX3" fmla="*/ 9231365 w 9231365"/>
              <a:gd name="connsiteY3" fmla="*/ 2025051 h 5221007"/>
              <a:gd name="connsiteX4" fmla="*/ 9207301 w 9231365"/>
              <a:gd name="connsiteY4" fmla="*/ 5221007 h 5221007"/>
              <a:gd name="connsiteX5" fmla="*/ 48126 w 9231365"/>
              <a:gd name="connsiteY5" fmla="*/ 5221007 h 5221007"/>
              <a:gd name="connsiteX6" fmla="*/ 0 w 9231365"/>
              <a:gd name="connsiteY6" fmla="*/ 1399409 h 5221007"/>
              <a:gd name="connsiteX0" fmla="*/ 0 w 9231365"/>
              <a:gd name="connsiteY0" fmla="*/ 1399088 h 5220686"/>
              <a:gd name="connsiteX1" fmla="*/ 2662121 w 9231365"/>
              <a:gd name="connsiteY1" fmla="*/ 3426 h 5220686"/>
              <a:gd name="connsiteX2" fmla="*/ 5537669 w 9231365"/>
              <a:gd name="connsiteY2" fmla="*/ 1362995 h 5220686"/>
              <a:gd name="connsiteX3" fmla="*/ 9231365 w 9231365"/>
              <a:gd name="connsiteY3" fmla="*/ 2024730 h 5220686"/>
              <a:gd name="connsiteX4" fmla="*/ 9207301 w 9231365"/>
              <a:gd name="connsiteY4" fmla="*/ 5220686 h 5220686"/>
              <a:gd name="connsiteX5" fmla="*/ 48126 w 9231365"/>
              <a:gd name="connsiteY5" fmla="*/ 5220686 h 5220686"/>
              <a:gd name="connsiteX6" fmla="*/ 0 w 9231365"/>
              <a:gd name="connsiteY6" fmla="*/ 1399088 h 5220686"/>
              <a:gd name="connsiteX0" fmla="*/ 0 w 9231365"/>
              <a:gd name="connsiteY0" fmla="*/ 1399088 h 5220686"/>
              <a:gd name="connsiteX1" fmla="*/ 2662121 w 9231365"/>
              <a:gd name="connsiteY1" fmla="*/ 3426 h 5220686"/>
              <a:gd name="connsiteX2" fmla="*/ 5537669 w 9231365"/>
              <a:gd name="connsiteY2" fmla="*/ 1362995 h 5220686"/>
              <a:gd name="connsiteX3" fmla="*/ 9231365 w 9231365"/>
              <a:gd name="connsiteY3" fmla="*/ 2024730 h 5220686"/>
              <a:gd name="connsiteX4" fmla="*/ 9207301 w 9231365"/>
              <a:gd name="connsiteY4" fmla="*/ 5220686 h 5220686"/>
              <a:gd name="connsiteX5" fmla="*/ 48126 w 9231365"/>
              <a:gd name="connsiteY5" fmla="*/ 5220686 h 5220686"/>
              <a:gd name="connsiteX6" fmla="*/ 0 w 9231365"/>
              <a:gd name="connsiteY6" fmla="*/ 1399088 h 5220686"/>
              <a:gd name="connsiteX0" fmla="*/ 0 w 9231365"/>
              <a:gd name="connsiteY0" fmla="*/ 1398527 h 5220125"/>
              <a:gd name="connsiteX1" fmla="*/ 2662121 w 9231365"/>
              <a:gd name="connsiteY1" fmla="*/ 2865 h 5220125"/>
              <a:gd name="connsiteX2" fmla="*/ 5537669 w 9231365"/>
              <a:gd name="connsiteY2" fmla="*/ 1362434 h 5220125"/>
              <a:gd name="connsiteX3" fmla="*/ 9231365 w 9231365"/>
              <a:gd name="connsiteY3" fmla="*/ 1964012 h 5220125"/>
              <a:gd name="connsiteX4" fmla="*/ 9207301 w 9231365"/>
              <a:gd name="connsiteY4" fmla="*/ 5220125 h 5220125"/>
              <a:gd name="connsiteX5" fmla="*/ 48126 w 9231365"/>
              <a:gd name="connsiteY5" fmla="*/ 5220125 h 5220125"/>
              <a:gd name="connsiteX6" fmla="*/ 0 w 9231365"/>
              <a:gd name="connsiteY6" fmla="*/ 1398527 h 5220125"/>
              <a:gd name="connsiteX0" fmla="*/ 0 w 9231365"/>
              <a:gd name="connsiteY0" fmla="*/ 1399319 h 5220917"/>
              <a:gd name="connsiteX1" fmla="*/ 2662121 w 9231365"/>
              <a:gd name="connsiteY1" fmla="*/ 3657 h 5220917"/>
              <a:gd name="connsiteX2" fmla="*/ 5537669 w 9231365"/>
              <a:gd name="connsiteY2" fmla="*/ 1363226 h 5220917"/>
              <a:gd name="connsiteX3" fmla="*/ 9231365 w 9231365"/>
              <a:gd name="connsiteY3" fmla="*/ 1964804 h 5220917"/>
              <a:gd name="connsiteX4" fmla="*/ 9207301 w 9231365"/>
              <a:gd name="connsiteY4" fmla="*/ 5220917 h 5220917"/>
              <a:gd name="connsiteX5" fmla="*/ 48126 w 9231365"/>
              <a:gd name="connsiteY5" fmla="*/ 5220917 h 5220917"/>
              <a:gd name="connsiteX6" fmla="*/ 0 w 9231365"/>
              <a:gd name="connsiteY6" fmla="*/ 1399319 h 5220917"/>
              <a:gd name="connsiteX0" fmla="*/ 0 w 9231365"/>
              <a:gd name="connsiteY0" fmla="*/ 1399418 h 5221016"/>
              <a:gd name="connsiteX1" fmla="*/ 2662121 w 9231365"/>
              <a:gd name="connsiteY1" fmla="*/ 3756 h 5221016"/>
              <a:gd name="connsiteX2" fmla="*/ 5537669 w 9231365"/>
              <a:gd name="connsiteY2" fmla="*/ 1363325 h 5221016"/>
              <a:gd name="connsiteX3" fmla="*/ 9231365 w 9231365"/>
              <a:gd name="connsiteY3" fmla="*/ 1964903 h 5221016"/>
              <a:gd name="connsiteX4" fmla="*/ 9207301 w 9231365"/>
              <a:gd name="connsiteY4" fmla="*/ 5221016 h 5221016"/>
              <a:gd name="connsiteX5" fmla="*/ 48126 w 9231365"/>
              <a:gd name="connsiteY5" fmla="*/ 5221016 h 5221016"/>
              <a:gd name="connsiteX6" fmla="*/ 0 w 9231365"/>
              <a:gd name="connsiteY6" fmla="*/ 1399418 h 5221016"/>
              <a:gd name="connsiteX0" fmla="*/ 0 w 9231365"/>
              <a:gd name="connsiteY0" fmla="*/ 1399418 h 5221016"/>
              <a:gd name="connsiteX1" fmla="*/ 2662121 w 9231365"/>
              <a:gd name="connsiteY1" fmla="*/ 3756 h 5221016"/>
              <a:gd name="connsiteX2" fmla="*/ 5537669 w 9231365"/>
              <a:gd name="connsiteY2" fmla="*/ 1363325 h 5221016"/>
              <a:gd name="connsiteX3" fmla="*/ 9231365 w 9231365"/>
              <a:gd name="connsiteY3" fmla="*/ 1964903 h 5221016"/>
              <a:gd name="connsiteX4" fmla="*/ 9207301 w 9231365"/>
              <a:gd name="connsiteY4" fmla="*/ 5221016 h 5221016"/>
              <a:gd name="connsiteX5" fmla="*/ 48126 w 9231365"/>
              <a:gd name="connsiteY5" fmla="*/ 5221016 h 5221016"/>
              <a:gd name="connsiteX6" fmla="*/ 0 w 9231365"/>
              <a:gd name="connsiteY6" fmla="*/ 1399418 h 5221016"/>
              <a:gd name="connsiteX0" fmla="*/ 0 w 9231365"/>
              <a:gd name="connsiteY0" fmla="*/ 1399688 h 5221286"/>
              <a:gd name="connsiteX1" fmla="*/ 2662121 w 9231365"/>
              <a:gd name="connsiteY1" fmla="*/ 4026 h 5221286"/>
              <a:gd name="connsiteX2" fmla="*/ 5537669 w 9231365"/>
              <a:gd name="connsiteY2" fmla="*/ 1363595 h 5221286"/>
              <a:gd name="connsiteX3" fmla="*/ 9231365 w 9231365"/>
              <a:gd name="connsiteY3" fmla="*/ 1965173 h 5221286"/>
              <a:gd name="connsiteX4" fmla="*/ 9207301 w 9231365"/>
              <a:gd name="connsiteY4" fmla="*/ 5221286 h 5221286"/>
              <a:gd name="connsiteX5" fmla="*/ 48126 w 9231365"/>
              <a:gd name="connsiteY5" fmla="*/ 5221286 h 5221286"/>
              <a:gd name="connsiteX6" fmla="*/ 0 w 9231365"/>
              <a:gd name="connsiteY6" fmla="*/ 1399688 h 5221286"/>
              <a:gd name="connsiteX0" fmla="*/ 0 w 9219333"/>
              <a:gd name="connsiteY0" fmla="*/ 1215923 h 5217995"/>
              <a:gd name="connsiteX1" fmla="*/ 2650089 w 9219333"/>
              <a:gd name="connsiteY1" fmla="*/ 735 h 5217995"/>
              <a:gd name="connsiteX2" fmla="*/ 5525637 w 9219333"/>
              <a:gd name="connsiteY2" fmla="*/ 1360304 h 5217995"/>
              <a:gd name="connsiteX3" fmla="*/ 9219333 w 9219333"/>
              <a:gd name="connsiteY3" fmla="*/ 1961882 h 5217995"/>
              <a:gd name="connsiteX4" fmla="*/ 9195269 w 9219333"/>
              <a:gd name="connsiteY4" fmla="*/ 5217995 h 5217995"/>
              <a:gd name="connsiteX5" fmla="*/ 36094 w 9219333"/>
              <a:gd name="connsiteY5" fmla="*/ 5217995 h 5217995"/>
              <a:gd name="connsiteX6" fmla="*/ 0 w 9219333"/>
              <a:gd name="connsiteY6" fmla="*/ 1215923 h 5217995"/>
              <a:gd name="connsiteX0" fmla="*/ 0 w 9219333"/>
              <a:gd name="connsiteY0" fmla="*/ 1396225 h 5398297"/>
              <a:gd name="connsiteX1" fmla="*/ 2674153 w 9219333"/>
              <a:gd name="connsiteY1" fmla="*/ 563 h 5398297"/>
              <a:gd name="connsiteX2" fmla="*/ 5525637 w 9219333"/>
              <a:gd name="connsiteY2" fmla="*/ 1540606 h 5398297"/>
              <a:gd name="connsiteX3" fmla="*/ 9219333 w 9219333"/>
              <a:gd name="connsiteY3" fmla="*/ 2142184 h 5398297"/>
              <a:gd name="connsiteX4" fmla="*/ 9195269 w 9219333"/>
              <a:gd name="connsiteY4" fmla="*/ 5398297 h 5398297"/>
              <a:gd name="connsiteX5" fmla="*/ 36094 w 9219333"/>
              <a:gd name="connsiteY5" fmla="*/ 5398297 h 5398297"/>
              <a:gd name="connsiteX6" fmla="*/ 0 w 9219333"/>
              <a:gd name="connsiteY6" fmla="*/ 1396225 h 5398297"/>
              <a:gd name="connsiteX0" fmla="*/ 0 w 9219333"/>
              <a:gd name="connsiteY0" fmla="*/ 1395665 h 5397737"/>
              <a:gd name="connsiteX1" fmla="*/ 2674153 w 9219333"/>
              <a:gd name="connsiteY1" fmla="*/ 3 h 5397737"/>
              <a:gd name="connsiteX2" fmla="*/ 5585795 w 9219333"/>
              <a:gd name="connsiteY2" fmla="*/ 1383636 h 5397737"/>
              <a:gd name="connsiteX3" fmla="*/ 9219333 w 9219333"/>
              <a:gd name="connsiteY3" fmla="*/ 2141624 h 5397737"/>
              <a:gd name="connsiteX4" fmla="*/ 9195269 w 9219333"/>
              <a:gd name="connsiteY4" fmla="*/ 5397737 h 5397737"/>
              <a:gd name="connsiteX5" fmla="*/ 36094 w 9219333"/>
              <a:gd name="connsiteY5" fmla="*/ 5397737 h 5397737"/>
              <a:gd name="connsiteX6" fmla="*/ 0 w 9219333"/>
              <a:gd name="connsiteY6" fmla="*/ 1395665 h 5397737"/>
              <a:gd name="connsiteX0" fmla="*/ 0 w 9219333"/>
              <a:gd name="connsiteY0" fmla="*/ 1395665 h 5397737"/>
              <a:gd name="connsiteX1" fmla="*/ 2674153 w 9219333"/>
              <a:gd name="connsiteY1" fmla="*/ 3 h 5397737"/>
              <a:gd name="connsiteX2" fmla="*/ 5585795 w 9219333"/>
              <a:gd name="connsiteY2" fmla="*/ 1383636 h 5397737"/>
              <a:gd name="connsiteX3" fmla="*/ 9219333 w 9219333"/>
              <a:gd name="connsiteY3" fmla="*/ 2009276 h 5397737"/>
              <a:gd name="connsiteX4" fmla="*/ 9195269 w 9219333"/>
              <a:gd name="connsiteY4" fmla="*/ 5397737 h 5397737"/>
              <a:gd name="connsiteX5" fmla="*/ 36094 w 9219333"/>
              <a:gd name="connsiteY5" fmla="*/ 5397737 h 5397737"/>
              <a:gd name="connsiteX6" fmla="*/ 0 w 9219333"/>
              <a:gd name="connsiteY6" fmla="*/ 1395665 h 5397737"/>
              <a:gd name="connsiteX0" fmla="*/ 0 w 9219333"/>
              <a:gd name="connsiteY0" fmla="*/ 1395666 h 5397738"/>
              <a:gd name="connsiteX1" fmla="*/ 2674153 w 9219333"/>
              <a:gd name="connsiteY1" fmla="*/ 4 h 5397738"/>
              <a:gd name="connsiteX2" fmla="*/ 5585795 w 9219333"/>
              <a:gd name="connsiteY2" fmla="*/ 1383637 h 5397738"/>
              <a:gd name="connsiteX3" fmla="*/ 9219333 w 9219333"/>
              <a:gd name="connsiteY3" fmla="*/ 2009277 h 5397738"/>
              <a:gd name="connsiteX4" fmla="*/ 9195269 w 9219333"/>
              <a:gd name="connsiteY4" fmla="*/ 5397738 h 5397738"/>
              <a:gd name="connsiteX5" fmla="*/ 36094 w 9219333"/>
              <a:gd name="connsiteY5" fmla="*/ 5397738 h 5397738"/>
              <a:gd name="connsiteX6" fmla="*/ 0 w 9219333"/>
              <a:gd name="connsiteY6" fmla="*/ 1395666 h 5397738"/>
              <a:gd name="connsiteX0" fmla="*/ 0 w 9219333"/>
              <a:gd name="connsiteY0" fmla="*/ 1397014 h 5399086"/>
              <a:gd name="connsiteX1" fmla="*/ 2674153 w 9219333"/>
              <a:gd name="connsiteY1" fmla="*/ 1352 h 5399086"/>
              <a:gd name="connsiteX2" fmla="*/ 5585795 w 9219333"/>
              <a:gd name="connsiteY2" fmla="*/ 1384985 h 5399086"/>
              <a:gd name="connsiteX3" fmla="*/ 9219333 w 9219333"/>
              <a:gd name="connsiteY3" fmla="*/ 2010625 h 5399086"/>
              <a:gd name="connsiteX4" fmla="*/ 9195269 w 9219333"/>
              <a:gd name="connsiteY4" fmla="*/ 5399086 h 5399086"/>
              <a:gd name="connsiteX5" fmla="*/ 36094 w 9219333"/>
              <a:gd name="connsiteY5" fmla="*/ 5399086 h 5399086"/>
              <a:gd name="connsiteX6" fmla="*/ 0 w 9219333"/>
              <a:gd name="connsiteY6" fmla="*/ 1397014 h 5399086"/>
              <a:gd name="connsiteX0" fmla="*/ 0 w 9219333"/>
              <a:gd name="connsiteY0" fmla="*/ 1397014 h 5399086"/>
              <a:gd name="connsiteX1" fmla="*/ 2674153 w 9219333"/>
              <a:gd name="connsiteY1" fmla="*/ 1352 h 5399086"/>
              <a:gd name="connsiteX2" fmla="*/ 5585795 w 9219333"/>
              <a:gd name="connsiteY2" fmla="*/ 1384985 h 5399086"/>
              <a:gd name="connsiteX3" fmla="*/ 9219333 w 9219333"/>
              <a:gd name="connsiteY3" fmla="*/ 2010625 h 5399086"/>
              <a:gd name="connsiteX4" fmla="*/ 9195269 w 9219333"/>
              <a:gd name="connsiteY4" fmla="*/ 5399086 h 5399086"/>
              <a:gd name="connsiteX5" fmla="*/ 36094 w 9219333"/>
              <a:gd name="connsiteY5" fmla="*/ 5399086 h 5399086"/>
              <a:gd name="connsiteX6" fmla="*/ 0 w 9219333"/>
              <a:gd name="connsiteY6" fmla="*/ 1397014 h 5399086"/>
              <a:gd name="connsiteX0" fmla="*/ 0 w 9219333"/>
              <a:gd name="connsiteY0" fmla="*/ 1396633 h 5398705"/>
              <a:gd name="connsiteX1" fmla="*/ 2674153 w 9219333"/>
              <a:gd name="connsiteY1" fmla="*/ 971 h 5398705"/>
              <a:gd name="connsiteX2" fmla="*/ 5585795 w 9219333"/>
              <a:gd name="connsiteY2" fmla="*/ 1384604 h 5398705"/>
              <a:gd name="connsiteX3" fmla="*/ 9219333 w 9219333"/>
              <a:gd name="connsiteY3" fmla="*/ 1962118 h 5398705"/>
              <a:gd name="connsiteX4" fmla="*/ 9195269 w 9219333"/>
              <a:gd name="connsiteY4" fmla="*/ 5398705 h 5398705"/>
              <a:gd name="connsiteX5" fmla="*/ 36094 w 9219333"/>
              <a:gd name="connsiteY5" fmla="*/ 5398705 h 5398705"/>
              <a:gd name="connsiteX6" fmla="*/ 0 w 9219333"/>
              <a:gd name="connsiteY6" fmla="*/ 1396633 h 5398705"/>
              <a:gd name="connsiteX0" fmla="*/ 0 w 9219333"/>
              <a:gd name="connsiteY0" fmla="*/ 1396633 h 5398705"/>
              <a:gd name="connsiteX1" fmla="*/ 2674153 w 9219333"/>
              <a:gd name="connsiteY1" fmla="*/ 971 h 5398705"/>
              <a:gd name="connsiteX2" fmla="*/ 5585795 w 9219333"/>
              <a:gd name="connsiteY2" fmla="*/ 1384604 h 5398705"/>
              <a:gd name="connsiteX3" fmla="*/ 9219333 w 9219333"/>
              <a:gd name="connsiteY3" fmla="*/ 1962118 h 5398705"/>
              <a:gd name="connsiteX4" fmla="*/ 9195269 w 9219333"/>
              <a:gd name="connsiteY4" fmla="*/ 5398705 h 5398705"/>
              <a:gd name="connsiteX5" fmla="*/ 36094 w 9219333"/>
              <a:gd name="connsiteY5" fmla="*/ 5398705 h 5398705"/>
              <a:gd name="connsiteX6" fmla="*/ 0 w 9219333"/>
              <a:gd name="connsiteY6" fmla="*/ 1396633 h 5398705"/>
              <a:gd name="connsiteX0" fmla="*/ 0 w 9219333"/>
              <a:gd name="connsiteY0" fmla="*/ 1396945 h 5399017"/>
              <a:gd name="connsiteX1" fmla="*/ 2674153 w 9219333"/>
              <a:gd name="connsiteY1" fmla="*/ 1283 h 5399017"/>
              <a:gd name="connsiteX2" fmla="*/ 5585795 w 9219333"/>
              <a:gd name="connsiteY2" fmla="*/ 1384916 h 5399017"/>
              <a:gd name="connsiteX3" fmla="*/ 9219333 w 9219333"/>
              <a:gd name="connsiteY3" fmla="*/ 1962430 h 5399017"/>
              <a:gd name="connsiteX4" fmla="*/ 9195269 w 9219333"/>
              <a:gd name="connsiteY4" fmla="*/ 5399017 h 5399017"/>
              <a:gd name="connsiteX5" fmla="*/ 36094 w 9219333"/>
              <a:gd name="connsiteY5" fmla="*/ 5399017 h 5399017"/>
              <a:gd name="connsiteX6" fmla="*/ 0 w 9219333"/>
              <a:gd name="connsiteY6" fmla="*/ 1396945 h 5399017"/>
              <a:gd name="connsiteX0" fmla="*/ 0 w 9219333"/>
              <a:gd name="connsiteY0" fmla="*/ 1396945 h 5399017"/>
              <a:gd name="connsiteX1" fmla="*/ 2674153 w 9219333"/>
              <a:gd name="connsiteY1" fmla="*/ 1283 h 5399017"/>
              <a:gd name="connsiteX2" fmla="*/ 5585795 w 9219333"/>
              <a:gd name="connsiteY2" fmla="*/ 1384916 h 5399017"/>
              <a:gd name="connsiteX3" fmla="*/ 9219333 w 9219333"/>
              <a:gd name="connsiteY3" fmla="*/ 1962430 h 5399017"/>
              <a:gd name="connsiteX4" fmla="*/ 9195269 w 9219333"/>
              <a:gd name="connsiteY4" fmla="*/ 5399017 h 5399017"/>
              <a:gd name="connsiteX5" fmla="*/ 36094 w 9219333"/>
              <a:gd name="connsiteY5" fmla="*/ 5399017 h 5399017"/>
              <a:gd name="connsiteX6" fmla="*/ 0 w 9219333"/>
              <a:gd name="connsiteY6" fmla="*/ 1396945 h 5399017"/>
              <a:gd name="connsiteX0" fmla="*/ 0 w 9219333"/>
              <a:gd name="connsiteY0" fmla="*/ 1400187 h 5402259"/>
              <a:gd name="connsiteX1" fmla="*/ 2674153 w 9219333"/>
              <a:gd name="connsiteY1" fmla="*/ 4525 h 5402259"/>
              <a:gd name="connsiteX2" fmla="*/ 5585795 w 9219333"/>
              <a:gd name="connsiteY2" fmla="*/ 1388158 h 5402259"/>
              <a:gd name="connsiteX3" fmla="*/ 9219333 w 9219333"/>
              <a:gd name="connsiteY3" fmla="*/ 1965672 h 5402259"/>
              <a:gd name="connsiteX4" fmla="*/ 9195269 w 9219333"/>
              <a:gd name="connsiteY4" fmla="*/ 5402259 h 5402259"/>
              <a:gd name="connsiteX5" fmla="*/ 36094 w 9219333"/>
              <a:gd name="connsiteY5" fmla="*/ 5402259 h 5402259"/>
              <a:gd name="connsiteX6" fmla="*/ 0 w 9219333"/>
              <a:gd name="connsiteY6" fmla="*/ 1400187 h 5402259"/>
              <a:gd name="connsiteX0" fmla="*/ 10488 w 9229821"/>
              <a:gd name="connsiteY0" fmla="*/ 1400187 h 5426411"/>
              <a:gd name="connsiteX1" fmla="*/ 2684641 w 9229821"/>
              <a:gd name="connsiteY1" fmla="*/ 4525 h 5426411"/>
              <a:gd name="connsiteX2" fmla="*/ 5596283 w 9229821"/>
              <a:gd name="connsiteY2" fmla="*/ 1388158 h 5426411"/>
              <a:gd name="connsiteX3" fmla="*/ 9229821 w 9229821"/>
              <a:gd name="connsiteY3" fmla="*/ 1965672 h 5426411"/>
              <a:gd name="connsiteX4" fmla="*/ 9205757 w 9229821"/>
              <a:gd name="connsiteY4" fmla="*/ 5402259 h 5426411"/>
              <a:gd name="connsiteX5" fmla="*/ 0 w 9229821"/>
              <a:gd name="connsiteY5" fmla="*/ 5426411 h 5426411"/>
              <a:gd name="connsiteX6" fmla="*/ 10488 w 9229821"/>
              <a:gd name="connsiteY6" fmla="*/ 1400187 h 5426411"/>
              <a:gd name="connsiteX0" fmla="*/ 0 w 9219333"/>
              <a:gd name="connsiteY0" fmla="*/ 1400187 h 5426411"/>
              <a:gd name="connsiteX1" fmla="*/ 2674153 w 9219333"/>
              <a:gd name="connsiteY1" fmla="*/ 4525 h 5426411"/>
              <a:gd name="connsiteX2" fmla="*/ 5585795 w 9219333"/>
              <a:gd name="connsiteY2" fmla="*/ 1388158 h 5426411"/>
              <a:gd name="connsiteX3" fmla="*/ 9219333 w 9219333"/>
              <a:gd name="connsiteY3" fmla="*/ 1965672 h 5426411"/>
              <a:gd name="connsiteX4" fmla="*/ 9195269 w 9219333"/>
              <a:gd name="connsiteY4" fmla="*/ 5402259 h 5426411"/>
              <a:gd name="connsiteX5" fmla="*/ 12803 w 9219333"/>
              <a:gd name="connsiteY5" fmla="*/ 5426411 h 5426411"/>
              <a:gd name="connsiteX6" fmla="*/ 0 w 9219333"/>
              <a:gd name="connsiteY6" fmla="*/ 1400187 h 5426411"/>
              <a:gd name="connsiteX0" fmla="*/ 11116 w 9230449"/>
              <a:gd name="connsiteY0" fmla="*/ 1400187 h 5426411"/>
              <a:gd name="connsiteX1" fmla="*/ 2685269 w 9230449"/>
              <a:gd name="connsiteY1" fmla="*/ 4525 h 5426411"/>
              <a:gd name="connsiteX2" fmla="*/ 5596911 w 9230449"/>
              <a:gd name="connsiteY2" fmla="*/ 1388158 h 5426411"/>
              <a:gd name="connsiteX3" fmla="*/ 9230449 w 9230449"/>
              <a:gd name="connsiteY3" fmla="*/ 1965672 h 5426411"/>
              <a:gd name="connsiteX4" fmla="*/ 9206385 w 9230449"/>
              <a:gd name="connsiteY4" fmla="*/ 5402259 h 5426411"/>
              <a:gd name="connsiteX5" fmla="*/ 628 w 9230449"/>
              <a:gd name="connsiteY5" fmla="*/ 5426411 h 5426411"/>
              <a:gd name="connsiteX6" fmla="*/ 11116 w 9230449"/>
              <a:gd name="connsiteY6" fmla="*/ 1400187 h 5426411"/>
              <a:gd name="connsiteX0" fmla="*/ 225 w 9219558"/>
              <a:gd name="connsiteY0" fmla="*/ 1400187 h 5438486"/>
              <a:gd name="connsiteX1" fmla="*/ 2674378 w 9219558"/>
              <a:gd name="connsiteY1" fmla="*/ 4525 h 5438486"/>
              <a:gd name="connsiteX2" fmla="*/ 5586020 w 9219558"/>
              <a:gd name="connsiteY2" fmla="*/ 1388158 h 5438486"/>
              <a:gd name="connsiteX3" fmla="*/ 9219558 w 9219558"/>
              <a:gd name="connsiteY3" fmla="*/ 1965672 h 5438486"/>
              <a:gd name="connsiteX4" fmla="*/ 9195494 w 9219558"/>
              <a:gd name="connsiteY4" fmla="*/ 5402259 h 5438486"/>
              <a:gd name="connsiteX5" fmla="*/ 1383 w 9219558"/>
              <a:gd name="connsiteY5" fmla="*/ 5438486 h 5438486"/>
              <a:gd name="connsiteX6" fmla="*/ 225 w 9219558"/>
              <a:gd name="connsiteY6" fmla="*/ 1400187 h 5438486"/>
              <a:gd name="connsiteX0" fmla="*/ 0 w 9219333"/>
              <a:gd name="connsiteY0" fmla="*/ 1400187 h 5402259"/>
              <a:gd name="connsiteX1" fmla="*/ 2674153 w 9219333"/>
              <a:gd name="connsiteY1" fmla="*/ 4525 h 5402259"/>
              <a:gd name="connsiteX2" fmla="*/ 5585795 w 9219333"/>
              <a:gd name="connsiteY2" fmla="*/ 1388158 h 5402259"/>
              <a:gd name="connsiteX3" fmla="*/ 9219333 w 9219333"/>
              <a:gd name="connsiteY3" fmla="*/ 1965672 h 5402259"/>
              <a:gd name="connsiteX4" fmla="*/ 9195269 w 9219333"/>
              <a:gd name="connsiteY4" fmla="*/ 5402259 h 5402259"/>
              <a:gd name="connsiteX5" fmla="*/ 58781 w 9219333"/>
              <a:gd name="connsiteY5" fmla="*/ 5371568 h 5402259"/>
              <a:gd name="connsiteX6" fmla="*/ 0 w 9219333"/>
              <a:gd name="connsiteY6" fmla="*/ 1400187 h 5402259"/>
              <a:gd name="connsiteX0" fmla="*/ 4565 w 9223898"/>
              <a:gd name="connsiteY0" fmla="*/ 1400187 h 5409807"/>
              <a:gd name="connsiteX1" fmla="*/ 2678718 w 9223898"/>
              <a:gd name="connsiteY1" fmla="*/ 4525 h 5409807"/>
              <a:gd name="connsiteX2" fmla="*/ 5590360 w 9223898"/>
              <a:gd name="connsiteY2" fmla="*/ 1388158 h 5409807"/>
              <a:gd name="connsiteX3" fmla="*/ 9223898 w 9223898"/>
              <a:gd name="connsiteY3" fmla="*/ 1965672 h 5409807"/>
              <a:gd name="connsiteX4" fmla="*/ 9199834 w 9223898"/>
              <a:gd name="connsiteY4" fmla="*/ 5402259 h 5409807"/>
              <a:gd name="connsiteX5" fmla="*/ 921 w 9223898"/>
              <a:gd name="connsiteY5" fmla="*/ 5409807 h 5409807"/>
              <a:gd name="connsiteX6" fmla="*/ 4565 w 9223898"/>
              <a:gd name="connsiteY6" fmla="*/ 1400187 h 5409807"/>
              <a:gd name="connsiteX0" fmla="*/ 4565 w 9223898"/>
              <a:gd name="connsiteY0" fmla="*/ 1400187 h 5409807"/>
              <a:gd name="connsiteX1" fmla="*/ 2678718 w 9223898"/>
              <a:gd name="connsiteY1" fmla="*/ 4525 h 5409807"/>
              <a:gd name="connsiteX2" fmla="*/ 5590360 w 9223898"/>
              <a:gd name="connsiteY2" fmla="*/ 1388158 h 5409807"/>
              <a:gd name="connsiteX3" fmla="*/ 9223898 w 9223898"/>
              <a:gd name="connsiteY3" fmla="*/ 1965672 h 5409807"/>
              <a:gd name="connsiteX4" fmla="*/ 9079788 w 9223898"/>
              <a:gd name="connsiteY4" fmla="*/ 5254083 h 5409807"/>
              <a:gd name="connsiteX5" fmla="*/ 921 w 9223898"/>
              <a:gd name="connsiteY5" fmla="*/ 5409807 h 5409807"/>
              <a:gd name="connsiteX6" fmla="*/ 4565 w 9223898"/>
              <a:gd name="connsiteY6" fmla="*/ 1400187 h 5409807"/>
              <a:gd name="connsiteX0" fmla="*/ 4565 w 9229434"/>
              <a:gd name="connsiteY0" fmla="*/ 1400187 h 5409807"/>
              <a:gd name="connsiteX1" fmla="*/ 2678718 w 9229434"/>
              <a:gd name="connsiteY1" fmla="*/ 4525 h 5409807"/>
              <a:gd name="connsiteX2" fmla="*/ 5590360 w 9229434"/>
              <a:gd name="connsiteY2" fmla="*/ 1388158 h 5409807"/>
              <a:gd name="connsiteX3" fmla="*/ 9223898 w 9229434"/>
              <a:gd name="connsiteY3" fmla="*/ 1965672 h 5409807"/>
              <a:gd name="connsiteX4" fmla="*/ 9228645 w 9229434"/>
              <a:gd name="connsiteY4" fmla="*/ 5407039 h 5409807"/>
              <a:gd name="connsiteX5" fmla="*/ 921 w 9229434"/>
              <a:gd name="connsiteY5" fmla="*/ 5409807 h 5409807"/>
              <a:gd name="connsiteX6" fmla="*/ 4565 w 9229434"/>
              <a:gd name="connsiteY6" fmla="*/ 1400187 h 5409807"/>
              <a:gd name="connsiteX0" fmla="*/ 4565 w 9229434"/>
              <a:gd name="connsiteY0" fmla="*/ 1399152 h 5408772"/>
              <a:gd name="connsiteX1" fmla="*/ 2678718 w 9229434"/>
              <a:gd name="connsiteY1" fmla="*/ 3490 h 5408772"/>
              <a:gd name="connsiteX2" fmla="*/ 5590360 w 9229434"/>
              <a:gd name="connsiteY2" fmla="*/ 1387123 h 5408772"/>
              <a:gd name="connsiteX3" fmla="*/ 9223898 w 9229434"/>
              <a:gd name="connsiteY3" fmla="*/ 1969416 h 5408772"/>
              <a:gd name="connsiteX4" fmla="*/ 9228645 w 9229434"/>
              <a:gd name="connsiteY4" fmla="*/ 5406004 h 5408772"/>
              <a:gd name="connsiteX5" fmla="*/ 921 w 9229434"/>
              <a:gd name="connsiteY5" fmla="*/ 5408772 h 5408772"/>
              <a:gd name="connsiteX6" fmla="*/ 4565 w 9229434"/>
              <a:gd name="connsiteY6" fmla="*/ 1399152 h 5408772"/>
              <a:gd name="connsiteX0" fmla="*/ 224 w 9229895"/>
              <a:gd name="connsiteY0" fmla="*/ 1400449 h 5405288"/>
              <a:gd name="connsiteX1" fmla="*/ 2679179 w 9229895"/>
              <a:gd name="connsiteY1" fmla="*/ 6 h 5405288"/>
              <a:gd name="connsiteX2" fmla="*/ 5590821 w 9229895"/>
              <a:gd name="connsiteY2" fmla="*/ 1383639 h 5405288"/>
              <a:gd name="connsiteX3" fmla="*/ 9224359 w 9229895"/>
              <a:gd name="connsiteY3" fmla="*/ 1965932 h 5405288"/>
              <a:gd name="connsiteX4" fmla="*/ 9229106 w 9229895"/>
              <a:gd name="connsiteY4" fmla="*/ 5402520 h 5405288"/>
              <a:gd name="connsiteX5" fmla="*/ 1382 w 9229895"/>
              <a:gd name="connsiteY5" fmla="*/ 5405288 h 5405288"/>
              <a:gd name="connsiteX6" fmla="*/ 224 w 9229895"/>
              <a:gd name="connsiteY6" fmla="*/ 1400449 h 5405288"/>
              <a:gd name="connsiteX0" fmla="*/ 157384 w 9228594"/>
              <a:gd name="connsiteY0" fmla="*/ 1371769 h 5405287"/>
              <a:gd name="connsiteX1" fmla="*/ 2677878 w 9228594"/>
              <a:gd name="connsiteY1" fmla="*/ 5 h 5405287"/>
              <a:gd name="connsiteX2" fmla="*/ 5589520 w 9228594"/>
              <a:gd name="connsiteY2" fmla="*/ 1383638 h 5405287"/>
              <a:gd name="connsiteX3" fmla="*/ 9223058 w 9228594"/>
              <a:gd name="connsiteY3" fmla="*/ 1965931 h 5405287"/>
              <a:gd name="connsiteX4" fmla="*/ 9227805 w 9228594"/>
              <a:gd name="connsiteY4" fmla="*/ 5402519 h 5405287"/>
              <a:gd name="connsiteX5" fmla="*/ 81 w 9228594"/>
              <a:gd name="connsiteY5" fmla="*/ 5405287 h 5405287"/>
              <a:gd name="connsiteX6" fmla="*/ 157384 w 9228594"/>
              <a:gd name="connsiteY6" fmla="*/ 1371769 h 5405287"/>
              <a:gd name="connsiteX0" fmla="*/ 223 w 9229895"/>
              <a:gd name="connsiteY0" fmla="*/ 1362217 h 5405295"/>
              <a:gd name="connsiteX1" fmla="*/ 2679179 w 9229895"/>
              <a:gd name="connsiteY1" fmla="*/ 13 h 5405295"/>
              <a:gd name="connsiteX2" fmla="*/ 5590821 w 9229895"/>
              <a:gd name="connsiteY2" fmla="*/ 1383646 h 5405295"/>
              <a:gd name="connsiteX3" fmla="*/ 9224359 w 9229895"/>
              <a:gd name="connsiteY3" fmla="*/ 1965939 h 5405295"/>
              <a:gd name="connsiteX4" fmla="*/ 9229106 w 9229895"/>
              <a:gd name="connsiteY4" fmla="*/ 5402527 h 5405295"/>
              <a:gd name="connsiteX5" fmla="*/ 1382 w 9229895"/>
              <a:gd name="connsiteY5" fmla="*/ 5405295 h 5405295"/>
              <a:gd name="connsiteX6" fmla="*/ 223 w 9229895"/>
              <a:gd name="connsiteY6" fmla="*/ 1362217 h 5405295"/>
              <a:gd name="connsiteX0" fmla="*/ 223 w 9229895"/>
              <a:gd name="connsiteY0" fmla="*/ 1362217 h 5405295"/>
              <a:gd name="connsiteX1" fmla="*/ 2679179 w 9229895"/>
              <a:gd name="connsiteY1" fmla="*/ 13 h 5405295"/>
              <a:gd name="connsiteX2" fmla="*/ 5590821 w 9229895"/>
              <a:gd name="connsiteY2" fmla="*/ 1383646 h 5405295"/>
              <a:gd name="connsiteX3" fmla="*/ 9224359 w 9229895"/>
              <a:gd name="connsiteY3" fmla="*/ 1965939 h 5405295"/>
              <a:gd name="connsiteX4" fmla="*/ 9229106 w 9229895"/>
              <a:gd name="connsiteY4" fmla="*/ 5402527 h 5405295"/>
              <a:gd name="connsiteX5" fmla="*/ 1382 w 9229895"/>
              <a:gd name="connsiteY5" fmla="*/ 5405295 h 5405295"/>
              <a:gd name="connsiteX6" fmla="*/ 223 w 9229895"/>
              <a:gd name="connsiteY6" fmla="*/ 1362217 h 5405295"/>
              <a:gd name="connsiteX0" fmla="*/ 223 w 9229895"/>
              <a:gd name="connsiteY0" fmla="*/ 1362217 h 5405295"/>
              <a:gd name="connsiteX1" fmla="*/ 2679179 w 9229895"/>
              <a:gd name="connsiteY1" fmla="*/ 13 h 5405295"/>
              <a:gd name="connsiteX2" fmla="*/ 5590821 w 9229895"/>
              <a:gd name="connsiteY2" fmla="*/ 1383646 h 5405295"/>
              <a:gd name="connsiteX3" fmla="*/ 9224359 w 9229895"/>
              <a:gd name="connsiteY3" fmla="*/ 1965939 h 5405295"/>
              <a:gd name="connsiteX4" fmla="*/ 9229106 w 9229895"/>
              <a:gd name="connsiteY4" fmla="*/ 5402527 h 5405295"/>
              <a:gd name="connsiteX5" fmla="*/ 1382 w 9229895"/>
              <a:gd name="connsiteY5" fmla="*/ 5405295 h 5405295"/>
              <a:gd name="connsiteX6" fmla="*/ 223 w 9229895"/>
              <a:gd name="connsiteY6" fmla="*/ 1362217 h 5405295"/>
              <a:gd name="connsiteX0" fmla="*/ 223 w 9229895"/>
              <a:gd name="connsiteY0" fmla="*/ 1363702 h 5406780"/>
              <a:gd name="connsiteX1" fmla="*/ 2679179 w 9229895"/>
              <a:gd name="connsiteY1" fmla="*/ 1498 h 5406780"/>
              <a:gd name="connsiteX2" fmla="*/ 5590821 w 9229895"/>
              <a:gd name="connsiteY2" fmla="*/ 1385131 h 5406780"/>
              <a:gd name="connsiteX3" fmla="*/ 9224359 w 9229895"/>
              <a:gd name="connsiteY3" fmla="*/ 1967424 h 5406780"/>
              <a:gd name="connsiteX4" fmla="*/ 9229106 w 9229895"/>
              <a:gd name="connsiteY4" fmla="*/ 5404012 h 5406780"/>
              <a:gd name="connsiteX5" fmla="*/ 1382 w 9229895"/>
              <a:gd name="connsiteY5" fmla="*/ 5406780 h 5406780"/>
              <a:gd name="connsiteX6" fmla="*/ 223 w 9229895"/>
              <a:gd name="connsiteY6" fmla="*/ 1363702 h 5406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29895" h="5406780">
                <a:moveTo>
                  <a:pt x="223" y="1363702"/>
                </a:moveTo>
                <a:cubicBezTo>
                  <a:pt x="776784" y="694686"/>
                  <a:pt x="1565447" y="46228"/>
                  <a:pt x="2679179" y="1498"/>
                </a:cubicBezTo>
                <a:cubicBezTo>
                  <a:pt x="3792911" y="-43232"/>
                  <a:pt x="4924544" y="924647"/>
                  <a:pt x="5590821" y="1385131"/>
                </a:cubicBezTo>
                <a:cubicBezTo>
                  <a:pt x="6257098" y="1845615"/>
                  <a:pt x="7574028" y="2886575"/>
                  <a:pt x="9224359" y="1967424"/>
                </a:cubicBezTo>
                <a:cubicBezTo>
                  <a:pt x="9220349" y="2940500"/>
                  <a:pt x="9233116" y="4430936"/>
                  <a:pt x="9229106" y="5404012"/>
                </a:cubicBezTo>
                <a:lnTo>
                  <a:pt x="1382" y="5406780"/>
                </a:lnTo>
                <a:cubicBezTo>
                  <a:pt x="-2886" y="4064705"/>
                  <a:pt x="4491" y="2705777"/>
                  <a:pt x="223" y="1363702"/>
                </a:cubicBezTo>
                <a:close/>
              </a:path>
            </a:pathLst>
          </a:custGeom>
          <a:gradFill flip="none" rotWithShape="1">
            <a:gsLst>
              <a:gs pos="0">
                <a:schemeClr val="bg1">
                  <a:lumMod val="85000"/>
                </a:schemeClr>
              </a:gs>
              <a:gs pos="29000">
                <a:srgbClr val="F3F3F3"/>
              </a:gs>
              <a:gs pos="82000">
                <a:schemeClr val="bg1"/>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p>
            <a:fld id="{AC392DC9-9688-4E44-A90B-C333AD8FEA09}" type="slidenum">
              <a:rPr lang="en-US" smtClean="0"/>
              <a:t>‹#›</a:t>
            </a:fld>
            <a:endParaRPr lang="en-US" dirty="0"/>
          </a:p>
        </p:txBody>
      </p:sp>
      <p:sp>
        <p:nvSpPr>
          <p:cNvPr id="13" name="Text Placeholder 12"/>
          <p:cNvSpPr>
            <a:spLocks noGrp="1"/>
          </p:cNvSpPr>
          <p:nvPr>
            <p:ph type="body" sz="quarter" idx="13" hasCustomPrompt="1"/>
          </p:nvPr>
        </p:nvSpPr>
        <p:spPr>
          <a:xfrm>
            <a:off x="2743199" y="1828800"/>
            <a:ext cx="2057401" cy="1752600"/>
          </a:xfrm>
        </p:spPr>
        <p:txBody>
          <a:bodyPr anchor="ctr" anchorCtr="0">
            <a:noAutofit/>
          </a:bodyPr>
          <a:lstStyle>
            <a:lvl1pPr marL="0" indent="0" algn="ctr">
              <a:buFontTx/>
              <a:buNone/>
              <a:defRPr sz="11500" b="0" i="0" baseline="0">
                <a:solidFill>
                  <a:srgbClr val="A0B94F"/>
                </a:solidFill>
                <a:effectLst/>
                <a:latin typeface="Adobe Fan Heiti Std B" pitchFamily="34" charset="-128"/>
                <a:ea typeface="Adobe Fan Heiti Std B" pitchFamily="34" charset="-128"/>
              </a:defRPr>
            </a:lvl1pPr>
          </a:lstStyle>
          <a:p>
            <a:pPr lvl="0"/>
            <a:r>
              <a:rPr lang="en-US" dirty="0" smtClean="0"/>
              <a:t>1</a:t>
            </a:r>
            <a:endParaRPr lang="en-US" dirty="0"/>
          </a:p>
        </p:txBody>
      </p:sp>
      <p:sp>
        <p:nvSpPr>
          <p:cNvPr id="11" name="Subtitle 2"/>
          <p:cNvSpPr txBox="1">
            <a:spLocks/>
          </p:cNvSpPr>
          <p:nvPr userDrawn="1"/>
        </p:nvSpPr>
        <p:spPr>
          <a:xfrm>
            <a:off x="457200" y="2209800"/>
            <a:ext cx="2971800" cy="1066800"/>
          </a:xfrm>
          <a:prstGeom prst="rect">
            <a:avLst/>
          </a:prstGeom>
          <a:noFill/>
        </p:spPr>
        <p:txBody>
          <a:bodyPr vert="horz" lIns="91440" tIns="45720" rIns="91440" bIns="45720" rtlCol="0">
            <a:normAutofit/>
          </a:bodyPr>
          <a:lstStyle>
            <a:lvl1pPr marL="0" indent="0" algn="l" defTabSz="914400" rtl="0" eaLnBrk="1" latinLnBrk="0" hangingPunct="1">
              <a:lnSpc>
                <a:spcPts val="6800"/>
              </a:lnSpc>
              <a:spcBef>
                <a:spcPts val="600"/>
              </a:spcBef>
              <a:spcAft>
                <a:spcPts val="600"/>
              </a:spcAft>
              <a:buFont typeface="Arial" pitchFamily="34" charset="0"/>
              <a:buNone/>
              <a:defRPr sz="6600" kern="1200" baseline="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sz="3600" dirty="0" smtClean="0">
                <a:solidFill>
                  <a:schemeClr val="bg1">
                    <a:lumMod val="50000"/>
                  </a:schemeClr>
                </a:solidFill>
              </a:rPr>
              <a:t>PLUG</a:t>
            </a:r>
            <a:r>
              <a:rPr lang="en-US" sz="3600" baseline="0" dirty="0" smtClean="0">
                <a:solidFill>
                  <a:schemeClr val="bg1">
                    <a:lumMod val="50000"/>
                  </a:schemeClr>
                </a:solidFill>
              </a:rPr>
              <a:t> IT IN</a:t>
            </a:r>
            <a:endParaRPr lang="en-US" sz="3600" dirty="0">
              <a:solidFill>
                <a:schemeClr val="bg1">
                  <a:lumMod val="50000"/>
                </a:schemeClr>
              </a:solidFill>
            </a:endParaRPr>
          </a:p>
        </p:txBody>
      </p:sp>
      <p:cxnSp>
        <p:nvCxnSpPr>
          <p:cNvPr id="14" name="Straight Connector 13"/>
          <p:cNvCxnSpPr/>
          <p:nvPr userDrawn="1"/>
        </p:nvCxnSpPr>
        <p:spPr>
          <a:xfrm flipH="1">
            <a:off x="3200400" y="3429000"/>
            <a:ext cx="1143000" cy="0"/>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5" name="Subtitle 2"/>
          <p:cNvSpPr>
            <a:spLocks noGrp="1"/>
          </p:cNvSpPr>
          <p:nvPr>
            <p:ph type="subTitle" idx="1" hasCustomPrompt="1"/>
          </p:nvPr>
        </p:nvSpPr>
        <p:spPr>
          <a:xfrm>
            <a:off x="609600" y="3886200"/>
            <a:ext cx="8382000" cy="2819400"/>
          </a:xfrm>
        </p:spPr>
        <p:txBody>
          <a:bodyPr>
            <a:normAutofit/>
          </a:bodyPr>
          <a:lstStyle>
            <a:lvl1pPr marL="0" indent="0" algn="l">
              <a:lnSpc>
                <a:spcPts val="6000"/>
              </a:lnSpc>
              <a:spcBef>
                <a:spcPts val="600"/>
              </a:spcBef>
              <a:spcAft>
                <a:spcPts val="600"/>
              </a:spcAft>
              <a:buNone/>
              <a:defRPr sz="7200" baseline="0">
                <a:solidFill>
                  <a:srgbClr val="D74B13"/>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Enter Chapter Title</a:t>
            </a:r>
            <a:endParaRPr lang="en-US" dirty="0"/>
          </a:p>
        </p:txBody>
      </p:sp>
    </p:spTree>
    <p:extLst>
      <p:ext uri="{BB962C8B-B14F-4D97-AF65-F5344CB8AC3E}">
        <p14:creationId xmlns:p14="http://schemas.microsoft.com/office/powerpoint/2010/main" val="4151629066"/>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_Topic Level2">
    <p:spTree>
      <p:nvGrpSpPr>
        <p:cNvPr id="1" name=""/>
        <p:cNvGrpSpPr/>
        <p:nvPr/>
      </p:nvGrpSpPr>
      <p:grpSpPr>
        <a:xfrm>
          <a:off x="0" y="0"/>
          <a:ext cx="0" cy="0"/>
          <a:chOff x="0" y="0"/>
          <a:chExt cx="0" cy="0"/>
        </a:xfrm>
      </p:grpSpPr>
      <p:sp>
        <p:nvSpPr>
          <p:cNvPr id="13" name="Rectangle 12"/>
          <p:cNvSpPr/>
          <p:nvPr userDrawn="1"/>
        </p:nvSpPr>
        <p:spPr>
          <a:xfrm>
            <a:off x="0" y="1905000"/>
            <a:ext cx="9144000" cy="4419600"/>
          </a:xfrm>
          <a:prstGeom prst="rect">
            <a:avLst/>
          </a:prstGeom>
          <a:solidFill>
            <a:srgbClr val="FFFFCC">
              <a:alpha val="3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a:off x="609600" y="6324600"/>
            <a:ext cx="853440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a:off x="6781800" y="6362700"/>
            <a:ext cx="2362200" cy="3429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2057400" y="304800"/>
            <a:ext cx="6553199" cy="1676400"/>
          </a:xfrm>
        </p:spPr>
        <p:txBody>
          <a:bodyPr>
            <a:normAutofit/>
          </a:bodyPr>
          <a:lstStyle>
            <a:lvl1pPr marL="0" indent="0" algn="l">
              <a:spcBef>
                <a:spcPts val="600"/>
              </a:spcBef>
              <a:spcAft>
                <a:spcPts val="600"/>
              </a:spcAft>
              <a:buNone/>
              <a:defRPr sz="4400" baseline="0">
                <a:solidFill>
                  <a:srgbClr val="FF9900"/>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AC392DC9-9688-4E44-A90B-C333AD8FEA09}" type="slidenum">
              <a:rPr lang="en-US" smtClean="0"/>
              <a:pPr/>
              <a:t>‹#›</a:t>
            </a:fld>
            <a:endParaRPr lang="en-US" dirty="0"/>
          </a:p>
        </p:txBody>
      </p:sp>
      <p:sp>
        <p:nvSpPr>
          <p:cNvPr id="10" name="Text Placeholder 9"/>
          <p:cNvSpPr>
            <a:spLocks noGrp="1"/>
          </p:cNvSpPr>
          <p:nvPr>
            <p:ph type="body" sz="quarter" idx="14" hasCustomPrompt="1"/>
          </p:nvPr>
        </p:nvSpPr>
        <p:spPr>
          <a:xfrm>
            <a:off x="76200" y="152400"/>
            <a:ext cx="1981200" cy="1524000"/>
          </a:xfrm>
        </p:spPr>
        <p:txBody>
          <a:bodyPr>
            <a:noAutofit/>
          </a:bodyPr>
          <a:lstStyle>
            <a:lvl1pPr marL="0" indent="0" algn="ctr">
              <a:buNone/>
              <a:defRPr sz="6000" baseline="0">
                <a:solidFill>
                  <a:schemeClr val="bg1">
                    <a:lumMod val="50000"/>
                  </a:schemeClr>
                </a:solidFill>
                <a:latin typeface="Century Gothic" pitchFamily="34" charset="0"/>
              </a:defRPr>
            </a:lvl1pPr>
            <a:lvl2pPr marL="457200" indent="0">
              <a:buNone/>
              <a:defRPr sz="7200" baseline="0">
                <a:latin typeface="Century Gothic" pitchFamily="34" charset="0"/>
              </a:defRPr>
            </a:lvl2pPr>
            <a:lvl3pPr marL="914400" indent="0">
              <a:buNone/>
              <a:defRPr sz="7200" baseline="0">
                <a:latin typeface="Century Gothic" pitchFamily="34" charset="0"/>
              </a:defRPr>
            </a:lvl3pPr>
            <a:lvl4pPr marL="1371600" indent="0">
              <a:buNone/>
              <a:defRPr sz="7200" baseline="0">
                <a:latin typeface="Century Gothic" pitchFamily="34" charset="0"/>
              </a:defRPr>
            </a:lvl4pPr>
            <a:lvl5pPr marL="1828800" indent="0">
              <a:buNone/>
              <a:defRPr sz="7200" baseline="0">
                <a:latin typeface="Century Gothic" pitchFamily="34" charset="0"/>
              </a:defRPr>
            </a:lvl5pPr>
          </a:lstStyle>
          <a:p>
            <a:pPr lvl="0"/>
            <a:r>
              <a:rPr lang="en-US" dirty="0" smtClean="0"/>
              <a:t>0.0</a:t>
            </a:r>
            <a:endParaRPr lang="en-US" dirty="0"/>
          </a:p>
        </p:txBody>
      </p:sp>
      <p:sp>
        <p:nvSpPr>
          <p:cNvPr id="21" name="Content Placeholder 20"/>
          <p:cNvSpPr>
            <a:spLocks noGrp="1"/>
          </p:cNvSpPr>
          <p:nvPr>
            <p:ph sz="quarter" idx="15"/>
          </p:nvPr>
        </p:nvSpPr>
        <p:spPr>
          <a:xfrm>
            <a:off x="609600" y="2133600"/>
            <a:ext cx="8001000" cy="4114800"/>
          </a:xfrm>
        </p:spPr>
        <p:txBody>
          <a:bodyPr/>
          <a:lstStyle>
            <a:lvl1pPr>
              <a:defRPr baseline="0">
                <a:solidFill>
                  <a:srgbClr val="6600CC"/>
                </a:solidFill>
                <a:latin typeface="Verdana" panose="020B0604030504040204" pitchFamily="34" charset="0"/>
                <a:ea typeface="Verdana" panose="020B0604030504040204" pitchFamily="34" charset="0"/>
                <a:cs typeface="Verdana" panose="020B0604030504040204" pitchFamily="34" charset="0"/>
              </a:defRPr>
            </a:lvl1pPr>
            <a:lvl2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a:defRPr baseline="0">
                <a:solidFill>
                  <a:schemeClr val="tx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11" name="Straight Connector 10"/>
          <p:cNvCxnSpPr/>
          <p:nvPr userDrawn="1"/>
        </p:nvCxnSpPr>
        <p:spPr>
          <a:xfrm>
            <a:off x="0" y="1905000"/>
            <a:ext cx="853440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456105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I Example / Opening Case">
    <p:spTree>
      <p:nvGrpSpPr>
        <p:cNvPr id="1" name=""/>
        <p:cNvGrpSpPr/>
        <p:nvPr/>
      </p:nvGrpSpPr>
      <p:grpSpPr>
        <a:xfrm>
          <a:off x="0" y="0"/>
          <a:ext cx="0" cy="0"/>
          <a:chOff x="0" y="0"/>
          <a:chExt cx="0" cy="0"/>
        </a:xfrm>
      </p:grpSpPr>
      <p:cxnSp>
        <p:nvCxnSpPr>
          <p:cNvPr id="8" name="Straight Connector 7"/>
          <p:cNvCxnSpPr/>
          <p:nvPr userDrawn="1"/>
        </p:nvCxnSpPr>
        <p:spPr>
          <a:xfrm>
            <a:off x="0" y="6477000"/>
            <a:ext cx="868680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Rectangle 8"/>
          <p:cNvSpPr/>
          <p:nvPr userDrawn="1"/>
        </p:nvSpPr>
        <p:spPr>
          <a:xfrm>
            <a:off x="8382000" y="5715000"/>
            <a:ext cx="304800" cy="762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userDrawn="1"/>
        </p:nvCxnSpPr>
        <p:spPr>
          <a:xfrm>
            <a:off x="609600" y="1219200"/>
            <a:ext cx="853440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Slide Number Placeholder 4"/>
          <p:cNvSpPr>
            <a:spLocks noGrp="1"/>
          </p:cNvSpPr>
          <p:nvPr>
            <p:ph type="sldNum" sz="quarter" idx="12"/>
          </p:nvPr>
        </p:nvSpPr>
        <p:spPr>
          <a:xfrm>
            <a:off x="6553200" y="6119896"/>
            <a:ext cx="2133600" cy="365125"/>
          </a:xfrm>
        </p:spPr>
        <p:txBody>
          <a:bodyPr/>
          <a:lstStyle/>
          <a:p>
            <a:fld id="{AC392DC9-9688-4E44-A90B-C333AD8FEA09}" type="slidenum">
              <a:rPr lang="en-US" smtClean="0"/>
              <a:t>‹#›</a:t>
            </a:fld>
            <a:endParaRPr lang="en-US"/>
          </a:p>
        </p:txBody>
      </p:sp>
      <p:sp>
        <p:nvSpPr>
          <p:cNvPr id="7" name="Text Placeholder 6"/>
          <p:cNvSpPr>
            <a:spLocks noGrp="1"/>
          </p:cNvSpPr>
          <p:nvPr>
            <p:ph type="body" sz="quarter" idx="13"/>
          </p:nvPr>
        </p:nvSpPr>
        <p:spPr>
          <a:xfrm>
            <a:off x="457200" y="1371600"/>
            <a:ext cx="8229600" cy="4876800"/>
          </a:xfrm>
        </p:spPr>
        <p:txBody>
          <a:bodyPr>
            <a:normAutofit/>
          </a:bodyPr>
          <a:lstStyle>
            <a:lvl1pPr>
              <a:defRPr sz="3600" b="0" baseline="0">
                <a:solidFill>
                  <a:srgbClr val="9900FF"/>
                </a:solidFill>
                <a:latin typeface="Verdana" panose="020B0604030504040204" pitchFamily="34" charset="0"/>
                <a:ea typeface="Verdana" panose="020B0604030504040204" pitchFamily="34" charset="0"/>
                <a:cs typeface="Verdana" panose="020B0604030504040204" pitchFamily="34" charset="0"/>
              </a:defRPr>
            </a:lvl1pPr>
            <a:lvl2pPr marL="914400" indent="-457200">
              <a:buClr>
                <a:srgbClr val="FF9900"/>
              </a:buClr>
              <a:buFont typeface="+mj-lt"/>
              <a:buAutoNum type="arabicPeriod"/>
              <a:defRPr sz="3200" baseline="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a:defRPr sz="2800" baseline="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a:defRPr sz="2400" baseline="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a:defRPr sz="2400" baseline="0">
                <a:solidFill>
                  <a:schemeClr val="tx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Title 1"/>
          <p:cNvSpPr>
            <a:spLocks noGrp="1"/>
          </p:cNvSpPr>
          <p:nvPr>
            <p:ph type="title" hasCustomPrompt="1"/>
          </p:nvPr>
        </p:nvSpPr>
        <p:spPr>
          <a:xfrm>
            <a:off x="457200" y="228600"/>
            <a:ext cx="5029200" cy="1143000"/>
          </a:xfrm>
        </p:spPr>
        <p:txBody>
          <a:bodyPr>
            <a:noAutofit/>
          </a:bodyPr>
          <a:lstStyle>
            <a:lvl1pPr algn="l">
              <a:defRPr sz="4400" b="1" baseline="0">
                <a:solidFill>
                  <a:srgbClr val="FF9900"/>
                </a:solidFill>
                <a:latin typeface="Verdana" panose="020B0604030504040204" pitchFamily="34" charset="0"/>
                <a:ea typeface="Verdana" panose="020B0604030504040204" pitchFamily="34" charset="0"/>
                <a:cs typeface="Verdana" panose="020B0604030504040204" pitchFamily="34" charset="0"/>
              </a:defRPr>
            </a:lvl1pPr>
          </a:lstStyle>
          <a:p>
            <a:r>
              <a:rPr lang="en-US" dirty="0" smtClean="0"/>
              <a:t>EXAMPLE</a:t>
            </a:r>
            <a:endParaRPr lang="en-US" dirty="0"/>
          </a:p>
        </p:txBody>
      </p:sp>
    </p:spTree>
    <p:extLst>
      <p:ext uri="{BB962C8B-B14F-4D97-AF65-F5344CB8AC3E}">
        <p14:creationId xmlns:p14="http://schemas.microsoft.com/office/powerpoint/2010/main" val="24346109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_IT's_Personal">
    <p:spTree>
      <p:nvGrpSpPr>
        <p:cNvPr id="1" name=""/>
        <p:cNvGrpSpPr/>
        <p:nvPr/>
      </p:nvGrpSpPr>
      <p:grpSpPr>
        <a:xfrm>
          <a:off x="0" y="0"/>
          <a:ext cx="0" cy="0"/>
          <a:chOff x="0" y="0"/>
          <a:chExt cx="0" cy="0"/>
        </a:xfrm>
      </p:grpSpPr>
      <p:sp>
        <p:nvSpPr>
          <p:cNvPr id="4" name="Rectangle 3"/>
          <p:cNvSpPr/>
          <p:nvPr userDrawn="1"/>
        </p:nvSpPr>
        <p:spPr>
          <a:xfrm>
            <a:off x="0" y="2057400"/>
            <a:ext cx="9144000" cy="4267200"/>
          </a:xfrm>
          <a:prstGeom prst="rect">
            <a:avLst/>
          </a:prstGeom>
          <a:solidFill>
            <a:srgbClr val="FFFFCC">
              <a:alpha val="3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a:off x="609600" y="6324600"/>
            <a:ext cx="853440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a:off x="6781800" y="6362700"/>
            <a:ext cx="2362200" cy="342900"/>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457200" y="3200400"/>
            <a:ext cx="7772400" cy="2743200"/>
          </a:xfrm>
        </p:spPr>
        <p:txBody>
          <a:bodyPr>
            <a:normAutofit/>
          </a:bodyPr>
          <a:lstStyle>
            <a:lvl1pPr marL="0" indent="0" algn="l">
              <a:spcBef>
                <a:spcPts val="600"/>
              </a:spcBef>
              <a:spcAft>
                <a:spcPts val="600"/>
              </a:spcAft>
              <a:buNone/>
              <a:defRPr sz="5400" baseline="0">
                <a:solidFill>
                  <a:srgbClr val="6600CC"/>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AC392DC9-9688-4E44-A90B-C333AD8FEA09}" type="slidenum">
              <a:rPr lang="en-US" smtClean="0"/>
              <a:pPr/>
              <a:t>‹#›</a:t>
            </a:fld>
            <a:endParaRPr lang="en-US" dirty="0"/>
          </a:p>
        </p:txBody>
      </p:sp>
      <p:sp>
        <p:nvSpPr>
          <p:cNvPr id="25" name="Text Placeholder 24"/>
          <p:cNvSpPr>
            <a:spLocks noGrp="1"/>
          </p:cNvSpPr>
          <p:nvPr>
            <p:ph type="body" sz="quarter" idx="15" hasCustomPrompt="1"/>
          </p:nvPr>
        </p:nvSpPr>
        <p:spPr>
          <a:xfrm>
            <a:off x="1295400" y="1219200"/>
            <a:ext cx="7391400" cy="990600"/>
          </a:xfrm>
        </p:spPr>
        <p:txBody>
          <a:bodyPr>
            <a:normAutofit/>
          </a:bodyPr>
          <a:lstStyle>
            <a:lvl1pPr marL="0" indent="0">
              <a:buNone/>
              <a:defRPr sz="5400" b="0" i="0" baseline="0">
                <a:solidFill>
                  <a:srgbClr val="6600CC"/>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dirty="0" smtClean="0"/>
              <a:t>’S PERSONAL:</a:t>
            </a:r>
            <a:endParaRPr lang="en-US" dirty="0"/>
          </a:p>
        </p:txBody>
      </p:sp>
      <p:cxnSp>
        <p:nvCxnSpPr>
          <p:cNvPr id="15" name="Straight Connector 14"/>
          <p:cNvCxnSpPr/>
          <p:nvPr userDrawn="1"/>
        </p:nvCxnSpPr>
        <p:spPr>
          <a:xfrm>
            <a:off x="0" y="2057400"/>
            <a:ext cx="8534400"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8" name="Group 7"/>
          <p:cNvGrpSpPr/>
          <p:nvPr userDrawn="1"/>
        </p:nvGrpSpPr>
        <p:grpSpPr>
          <a:xfrm>
            <a:off x="609600" y="888704"/>
            <a:ext cx="923260" cy="1473496"/>
            <a:chOff x="495300" y="888704"/>
            <a:chExt cx="923260" cy="1473496"/>
          </a:xfrm>
          <a:effectLst>
            <a:outerShdw blurRad="76200" dist="88900" dir="4620000" sx="109000" sy="109000" algn="ctr" rotWithShape="0">
              <a:schemeClr val="bg1">
                <a:lumMod val="65000"/>
                <a:alpha val="19000"/>
              </a:schemeClr>
            </a:outerShdw>
          </a:effectLst>
        </p:grpSpPr>
        <p:sp>
          <p:nvSpPr>
            <p:cNvPr id="5" name="Rectangle 4"/>
            <p:cNvSpPr/>
            <p:nvPr userDrawn="1"/>
          </p:nvSpPr>
          <p:spPr>
            <a:xfrm>
              <a:off x="838200" y="1008888"/>
              <a:ext cx="246888" cy="1353312"/>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495300" y="1219200"/>
              <a:ext cx="246888" cy="1143000"/>
            </a:xfrm>
            <a:prstGeom prst="rect">
              <a:avLst/>
            </a:prstGeom>
            <a:solidFill>
              <a:srgbClr val="99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rot="5400000">
              <a:off x="847060" y="545804"/>
              <a:ext cx="228600" cy="914400"/>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4210829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392DC9-9688-4E44-A90B-C333AD8FEA09}" type="slidenum">
              <a:rPr lang="en-US" smtClean="0"/>
              <a:t>‹#›</a:t>
            </a:fld>
            <a:endParaRPr lang="en-US"/>
          </a:p>
        </p:txBody>
      </p:sp>
    </p:spTree>
    <p:extLst>
      <p:ext uri="{BB962C8B-B14F-4D97-AF65-F5344CB8AC3E}">
        <p14:creationId xmlns:p14="http://schemas.microsoft.com/office/powerpoint/2010/main" val="29186416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5" r:id="rId3"/>
    <p:sldLayoutId id="2147483654" r:id="rId4"/>
    <p:sldLayoutId id="2147483662" r:id="rId5"/>
    <p:sldLayoutId id="2147483663" r:id="rId6"/>
    <p:sldLayoutId id="2147483676" r:id="rId7"/>
    <p:sldLayoutId id="2147483677" r:id="rId8"/>
    <p:sldLayoutId id="2147483664" r:id="rId9"/>
    <p:sldLayoutId id="2147483678" r:id="rId10"/>
    <p:sldLayoutId id="2147483679" r:id="rId11"/>
    <p:sldLayoutId id="2147483680" r:id="rId12"/>
    <p:sldLayoutId id="2147483681" r:id="rId13"/>
  </p:sldLayoutIdLst>
  <p:timing>
    <p:tnLst>
      <p:par>
        <p:cTn id="1" dur="indefinite" restart="never" nodeType="tmRoot"/>
      </p:par>
    </p:tnLst>
  </p:timing>
  <p:hf hdr="0" ftr="0" dt="0"/>
  <p:txStyles>
    <p:titleStyle>
      <a:lvl1pPr algn="l" defTabSz="914400" rtl="0" eaLnBrk="1" latinLnBrk="0" hangingPunct="1">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8.xml"/><Relationship Id="rId5" Type="http://schemas.openxmlformats.org/officeDocument/2006/relationships/image" Target="../media/image15.jpeg"/><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8.xml"/><Relationship Id="rId6" Type="http://schemas.openxmlformats.org/officeDocument/2006/relationships/image" Target="../media/image19.gif"/><Relationship Id="rId5" Type="http://schemas.openxmlformats.org/officeDocument/2006/relationships/image" Target="../media/image18.jpeg"/><Relationship Id="rId4" Type="http://schemas.openxmlformats.org/officeDocument/2006/relationships/image" Target="../media/image17.jpeg"/></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8.xml"/><Relationship Id="rId5" Type="http://schemas.openxmlformats.org/officeDocument/2006/relationships/image" Target="../media/image22.jpeg"/><Relationship Id="rId4" Type="http://schemas.openxmlformats.org/officeDocument/2006/relationships/image" Target="../media/image21.jpeg"/></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8.xml"/><Relationship Id="rId5" Type="http://schemas.openxmlformats.org/officeDocument/2006/relationships/image" Target="../media/image24.jpeg"/><Relationship Id="rId4" Type="http://schemas.openxmlformats.org/officeDocument/2006/relationships/image" Target="../media/image2.jpe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8.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8.xml"/><Relationship Id="rId1" Type="http://schemas.openxmlformats.org/officeDocument/2006/relationships/slideLayout" Target="../slideLayouts/slideLayout8.xml"/><Relationship Id="rId5" Type="http://schemas.openxmlformats.org/officeDocument/2006/relationships/image" Target="../media/image34.png"/><Relationship Id="rId4" Type="http://schemas.openxmlformats.org/officeDocument/2006/relationships/image" Target="../media/image33.jpeg"/></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9.xml"/><Relationship Id="rId1" Type="http://schemas.openxmlformats.org/officeDocument/2006/relationships/slideLayout" Target="../slideLayouts/slideLayout11.xml"/><Relationship Id="rId4" Type="http://schemas.openxmlformats.org/officeDocument/2006/relationships/image" Target="../media/image36.jpeg"/></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0.xml"/><Relationship Id="rId1" Type="http://schemas.openxmlformats.org/officeDocument/2006/relationships/slideLayout" Target="../slideLayouts/slideLayout8.xml"/><Relationship Id="rId5" Type="http://schemas.openxmlformats.org/officeDocument/2006/relationships/image" Target="../media/image39.jpeg"/><Relationship Id="rId4" Type="http://schemas.openxmlformats.org/officeDocument/2006/relationships/image" Target="../media/image38.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US" dirty="0" smtClean="0"/>
              <a:t>2</a:t>
            </a:r>
            <a:endParaRPr lang="en-US" dirty="0"/>
          </a:p>
        </p:txBody>
      </p:sp>
      <p:sp>
        <p:nvSpPr>
          <p:cNvPr id="3" name="Subtitle 2"/>
          <p:cNvSpPr>
            <a:spLocks noGrp="1"/>
          </p:cNvSpPr>
          <p:nvPr>
            <p:ph type="subTitle" idx="1"/>
          </p:nvPr>
        </p:nvSpPr>
        <p:spPr>
          <a:xfrm>
            <a:off x="457200" y="3886200"/>
            <a:ext cx="8534400" cy="2819400"/>
          </a:xfrm>
        </p:spPr>
        <p:txBody>
          <a:bodyPr/>
          <a:lstStyle/>
          <a:p>
            <a:r>
              <a:rPr lang="en-US" dirty="0" smtClean="0"/>
              <a:t>Hardware and Software</a:t>
            </a:r>
            <a:endParaRPr lang="en-US" dirty="0"/>
          </a:p>
        </p:txBody>
      </p:sp>
      <p:sp>
        <p:nvSpPr>
          <p:cNvPr id="4" name="Slide Number Placeholder 3"/>
          <p:cNvSpPr>
            <a:spLocks noGrp="1"/>
          </p:cNvSpPr>
          <p:nvPr>
            <p:ph type="sldNum" sz="quarter" idx="12"/>
          </p:nvPr>
        </p:nvSpPr>
        <p:spPr/>
        <p:txBody>
          <a:bodyPr/>
          <a:lstStyle/>
          <a:p>
            <a:fld id="{AC392DC9-9688-4E44-A90B-C333AD8FEA09}" type="slidenum">
              <a:rPr lang="en-US" smtClean="0"/>
              <a:t>1</a:t>
            </a:fld>
            <a:endParaRPr lang="en-US" dirty="0"/>
          </a:p>
        </p:txBody>
      </p:sp>
    </p:spTree>
    <p:extLst>
      <p:ext uri="{BB962C8B-B14F-4D97-AF65-F5344CB8AC3E}">
        <p14:creationId xmlns:p14="http://schemas.microsoft.com/office/powerpoint/2010/main" val="2000065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28600"/>
            <a:ext cx="9144000" cy="1143000"/>
          </a:xfrm>
        </p:spPr>
        <p:txBody>
          <a:bodyPr/>
          <a:lstStyle/>
          <a:p>
            <a:r>
              <a:rPr lang="en-US" sz="4000" dirty="0" smtClean="0"/>
              <a:t>Outline and Learning Objectives</a:t>
            </a:r>
            <a:endParaRPr lang="en-US" sz="4000" dirty="0"/>
          </a:p>
        </p:txBody>
      </p:sp>
      <p:sp>
        <p:nvSpPr>
          <p:cNvPr id="5" name="Content Placeholder 4"/>
          <p:cNvSpPr>
            <a:spLocks noGrp="1"/>
          </p:cNvSpPr>
          <p:nvPr>
            <p:ph idx="1"/>
          </p:nvPr>
        </p:nvSpPr>
        <p:spPr>
          <a:xfrm>
            <a:off x="152400" y="1295400"/>
            <a:ext cx="8991600" cy="4754563"/>
          </a:xfrm>
        </p:spPr>
        <p:txBody>
          <a:bodyPr>
            <a:normAutofit/>
          </a:bodyPr>
          <a:lstStyle/>
          <a:p>
            <a:pPr>
              <a:spcAft>
                <a:spcPts val="600"/>
              </a:spcAft>
            </a:pPr>
            <a:r>
              <a:rPr lang="en-US" sz="2800" dirty="0"/>
              <a:t>Introduction to </a:t>
            </a:r>
            <a:r>
              <a:rPr lang="en-US" sz="2800" dirty="0" smtClean="0"/>
              <a:t>Hardware (HW).</a:t>
            </a:r>
            <a:endParaRPr lang="en-US" sz="2800" dirty="0"/>
          </a:p>
          <a:p>
            <a:pPr>
              <a:spcAft>
                <a:spcPts val="600"/>
              </a:spcAft>
            </a:pPr>
            <a:r>
              <a:rPr lang="en-US" sz="2800" dirty="0"/>
              <a:t>Introduction to </a:t>
            </a:r>
            <a:r>
              <a:rPr lang="en-US" sz="2800" dirty="0" smtClean="0"/>
              <a:t>Software (SW).</a:t>
            </a:r>
          </a:p>
          <a:p>
            <a:pPr>
              <a:spcAft>
                <a:spcPts val="600"/>
              </a:spcAft>
            </a:pPr>
            <a:r>
              <a:rPr lang="en-US" sz="2800" dirty="0"/>
              <a:t>Differentiate between the two SW types.</a:t>
            </a:r>
          </a:p>
          <a:p>
            <a:pPr>
              <a:spcAft>
                <a:spcPts val="600"/>
              </a:spcAft>
            </a:pPr>
            <a:r>
              <a:rPr lang="en-US" sz="2800" dirty="0" smtClean="0"/>
              <a:t>Discuss </a:t>
            </a:r>
            <a:r>
              <a:rPr lang="en-US" sz="2800" dirty="0"/>
              <a:t>strategic issues that link </a:t>
            </a:r>
            <a:r>
              <a:rPr lang="en-US" sz="2800" dirty="0" smtClean="0"/>
              <a:t>HW &amp; SW design </a:t>
            </a:r>
            <a:r>
              <a:rPr lang="en-US" sz="2800" dirty="0"/>
              <a:t>to business strategy.</a:t>
            </a:r>
          </a:p>
          <a:p>
            <a:pPr>
              <a:spcAft>
                <a:spcPts val="600"/>
              </a:spcAft>
            </a:pPr>
            <a:r>
              <a:rPr lang="en-US" sz="2800" dirty="0" smtClean="0"/>
              <a:t>Explain </a:t>
            </a:r>
            <a:r>
              <a:rPr lang="en-US" sz="2800" dirty="0"/>
              <a:t>how </a:t>
            </a:r>
            <a:r>
              <a:rPr lang="en-US" sz="2800" dirty="0" smtClean="0"/>
              <a:t>HW </a:t>
            </a:r>
            <a:r>
              <a:rPr lang="en-US" sz="2800" dirty="0"/>
              <a:t>&amp; SW can be integrated into the business processes and </a:t>
            </a:r>
            <a:r>
              <a:rPr lang="en-US" sz="2800" dirty="0" smtClean="0"/>
              <a:t>strategies. </a:t>
            </a:r>
            <a:endParaRPr lang="en-US" sz="2800" dirty="0"/>
          </a:p>
        </p:txBody>
      </p:sp>
      <p:sp>
        <p:nvSpPr>
          <p:cNvPr id="2" name="Slide Number Placeholder 1"/>
          <p:cNvSpPr>
            <a:spLocks noGrp="1"/>
          </p:cNvSpPr>
          <p:nvPr>
            <p:ph type="sldNum" sz="quarter" idx="12"/>
          </p:nvPr>
        </p:nvSpPr>
        <p:spPr/>
        <p:txBody>
          <a:bodyPr/>
          <a:lstStyle/>
          <a:p>
            <a:fld id="{AC392DC9-9688-4E44-A90B-C333AD8FEA09}" type="slidenum">
              <a:rPr lang="en-US" smtClean="0"/>
              <a:pPr/>
              <a:t>2</a:t>
            </a:fld>
            <a:endParaRPr lang="en-US" dirty="0"/>
          </a:p>
        </p:txBody>
      </p:sp>
    </p:spTree>
    <p:extLst>
      <p:ext uri="{BB962C8B-B14F-4D97-AF65-F5344CB8AC3E}">
        <p14:creationId xmlns:p14="http://schemas.microsoft.com/office/powerpoint/2010/main" val="1454409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Effect transition="in" filter="fade">
                                      <p:cBhvr>
                                        <p:cTn id="35" dur="1000"/>
                                        <p:tgtEl>
                                          <p:spTgt spid="5">
                                            <p:txEl>
                                              <p:pRg st="4" end="4"/>
                                            </p:txEl>
                                          </p:spTgt>
                                        </p:tgtEl>
                                      </p:cBhvr>
                                    </p:animEffect>
                                    <p:anim calcmode="lin" valueType="num">
                                      <p:cBhvr>
                                        <p:cTn id="36"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p:cNvSpPr>
            <a:spLocks noGrp="1"/>
          </p:cNvSpPr>
          <p:nvPr>
            <p:ph type="subTitle" idx="1"/>
          </p:nvPr>
        </p:nvSpPr>
        <p:spPr>
          <a:xfrm>
            <a:off x="0" y="76200"/>
            <a:ext cx="9144000" cy="1676400"/>
          </a:xfrm>
        </p:spPr>
        <p:txBody>
          <a:bodyPr/>
          <a:lstStyle/>
          <a:p>
            <a:r>
              <a:rPr lang="en-US" dirty="0" smtClean="0"/>
              <a:t>Hardware: Physical Equipment</a:t>
            </a:r>
            <a:endParaRPr lang="en-US" dirty="0"/>
          </a:p>
        </p:txBody>
      </p:sp>
      <p:sp>
        <p:nvSpPr>
          <p:cNvPr id="8" name="Content Placeholder 7"/>
          <p:cNvSpPr>
            <a:spLocks noGrp="1"/>
          </p:cNvSpPr>
          <p:nvPr>
            <p:ph sz="quarter" idx="15"/>
          </p:nvPr>
        </p:nvSpPr>
        <p:spPr>
          <a:xfrm>
            <a:off x="228600" y="1905000"/>
            <a:ext cx="8839200" cy="3962400"/>
          </a:xfrm>
        </p:spPr>
        <p:txBody>
          <a:bodyPr>
            <a:noAutofit/>
          </a:bodyPr>
          <a:lstStyle/>
          <a:p>
            <a:pPr marL="0" indent="0">
              <a:buNone/>
            </a:pPr>
            <a:r>
              <a:rPr lang="en-US" sz="2800" dirty="0"/>
              <a:t>P</a:t>
            </a:r>
            <a:r>
              <a:rPr lang="en-US" sz="2800" dirty="0" smtClean="0"/>
              <a:t>hysical </a:t>
            </a:r>
            <a:r>
              <a:rPr lang="en-US" sz="2800" dirty="0"/>
              <a:t>equipment used </a:t>
            </a:r>
            <a:r>
              <a:rPr lang="en-US" sz="2800" dirty="0" smtClean="0"/>
              <a:t>for……of a CBIS: </a:t>
            </a:r>
          </a:p>
          <a:p>
            <a:pPr lvl="1">
              <a:buFont typeface="Wingdings" panose="05000000000000000000" pitchFamily="2" charset="2"/>
              <a:buChar char="Ø"/>
            </a:pPr>
            <a:r>
              <a:rPr lang="en-US" sz="2400" dirty="0"/>
              <a:t>I</a:t>
            </a:r>
            <a:r>
              <a:rPr lang="en-US" sz="2400" dirty="0" smtClean="0"/>
              <a:t>nput</a:t>
            </a:r>
          </a:p>
          <a:p>
            <a:pPr lvl="1">
              <a:buFont typeface="Wingdings" panose="05000000000000000000" pitchFamily="2" charset="2"/>
              <a:buChar char="Ø"/>
            </a:pPr>
            <a:r>
              <a:rPr lang="en-US" sz="2400" dirty="0" smtClean="0"/>
              <a:t>Processing</a:t>
            </a:r>
          </a:p>
          <a:p>
            <a:pPr lvl="1">
              <a:buFont typeface="Wingdings" panose="05000000000000000000" pitchFamily="2" charset="2"/>
              <a:buChar char="Ø"/>
            </a:pPr>
            <a:r>
              <a:rPr lang="en-US" sz="2400" dirty="0" smtClean="0"/>
              <a:t>Output</a:t>
            </a:r>
          </a:p>
          <a:p>
            <a:pPr lvl="1">
              <a:spcAft>
                <a:spcPts val="1200"/>
              </a:spcAft>
              <a:buFont typeface="Wingdings" panose="05000000000000000000" pitchFamily="2" charset="2"/>
              <a:buChar char="Ø"/>
            </a:pPr>
            <a:r>
              <a:rPr lang="en-US" sz="2400" dirty="0" smtClean="0"/>
              <a:t>Storage activities</a:t>
            </a:r>
          </a:p>
          <a:p>
            <a:pPr marL="0" indent="0">
              <a:buNone/>
            </a:pPr>
            <a:r>
              <a:rPr lang="en-US" sz="2800" dirty="0" smtClean="0"/>
              <a:t>HW Decisions: </a:t>
            </a:r>
          </a:p>
          <a:p>
            <a:pPr lvl="1">
              <a:buFont typeface="Wingdings" panose="05000000000000000000" pitchFamily="2" charset="2"/>
              <a:buChar char="Ø"/>
            </a:pPr>
            <a:r>
              <a:rPr lang="en-US" sz="2400" dirty="0"/>
              <a:t>Task</a:t>
            </a:r>
          </a:p>
          <a:p>
            <a:pPr lvl="1">
              <a:buFont typeface="Wingdings" panose="05000000000000000000" pitchFamily="2" charset="2"/>
              <a:buChar char="Ø"/>
            </a:pPr>
            <a:r>
              <a:rPr lang="en-US" sz="2400" dirty="0"/>
              <a:t>Speed</a:t>
            </a:r>
          </a:p>
          <a:p>
            <a:pPr lvl="1">
              <a:buFont typeface="Wingdings" panose="05000000000000000000" pitchFamily="2" charset="2"/>
              <a:buChar char="Ø"/>
            </a:pPr>
            <a:r>
              <a:rPr lang="en-US" sz="2400" dirty="0" smtClean="0"/>
              <a:t>Cost</a:t>
            </a:r>
            <a:endParaRPr lang="en-US" sz="2400" dirty="0"/>
          </a:p>
        </p:txBody>
      </p:sp>
      <p:sp>
        <p:nvSpPr>
          <p:cNvPr id="2" name="Slide Number Placeholder 1"/>
          <p:cNvSpPr>
            <a:spLocks noGrp="1"/>
          </p:cNvSpPr>
          <p:nvPr>
            <p:ph type="sldNum" sz="quarter" idx="12"/>
          </p:nvPr>
        </p:nvSpPr>
        <p:spPr/>
        <p:txBody>
          <a:bodyPr/>
          <a:lstStyle/>
          <a:p>
            <a:fld id="{AC392DC9-9688-4E44-A90B-C333AD8FEA09}" type="slidenum">
              <a:rPr lang="en-US" smtClean="0"/>
              <a:pPr/>
              <a:t>3</a:t>
            </a:fld>
            <a:endParaRPr lang="en-US" dirty="0"/>
          </a:p>
        </p:txBody>
      </p:sp>
    </p:spTree>
    <p:extLst>
      <p:ext uri="{BB962C8B-B14F-4D97-AF65-F5344CB8AC3E}">
        <p14:creationId xmlns:p14="http://schemas.microsoft.com/office/powerpoint/2010/main" val="3390526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1000"/>
                                        <p:tgtEl>
                                          <p:spTgt spid="8">
                                            <p:txEl>
                                              <p:pRg st="1" end="1"/>
                                            </p:txEl>
                                          </p:spTgt>
                                        </p:tgtEl>
                                      </p:cBhvr>
                                    </p:animEffect>
                                    <p:anim calcmode="lin" valueType="num">
                                      <p:cBhvr>
                                        <p:cTn id="13"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8">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1000"/>
                                        <p:tgtEl>
                                          <p:spTgt spid="8">
                                            <p:txEl>
                                              <p:pRg st="2" end="2"/>
                                            </p:txEl>
                                          </p:spTgt>
                                        </p:tgtEl>
                                      </p:cBhvr>
                                    </p:animEffect>
                                    <p:anim calcmode="lin" valueType="num">
                                      <p:cBhvr>
                                        <p:cTn id="18"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8">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1000"/>
                                        <p:tgtEl>
                                          <p:spTgt spid="8">
                                            <p:txEl>
                                              <p:pRg st="3" end="3"/>
                                            </p:txEl>
                                          </p:spTgt>
                                        </p:tgtEl>
                                      </p:cBhvr>
                                    </p:animEffect>
                                    <p:anim calcmode="lin" valueType="num">
                                      <p:cBhvr>
                                        <p:cTn id="23"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8">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fade">
                                      <p:cBhvr>
                                        <p:cTn id="27" dur="1000"/>
                                        <p:tgtEl>
                                          <p:spTgt spid="8">
                                            <p:txEl>
                                              <p:pRg st="4" end="4"/>
                                            </p:txEl>
                                          </p:spTgt>
                                        </p:tgtEl>
                                      </p:cBhvr>
                                    </p:animEffect>
                                    <p:anim calcmode="lin" valueType="num">
                                      <p:cBhvr>
                                        <p:cTn id="28"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8">
                                            <p:txEl>
                                              <p:pRg st="5" end="5"/>
                                            </p:txEl>
                                          </p:spTgt>
                                        </p:tgtEl>
                                        <p:attrNameLst>
                                          <p:attrName>style.visibility</p:attrName>
                                        </p:attrNameLst>
                                      </p:cBhvr>
                                      <p:to>
                                        <p:strVal val="visible"/>
                                      </p:to>
                                    </p:set>
                                    <p:animEffect transition="in" filter="fade">
                                      <p:cBhvr>
                                        <p:cTn id="34" dur="1000"/>
                                        <p:tgtEl>
                                          <p:spTgt spid="8">
                                            <p:txEl>
                                              <p:pRg st="5" end="5"/>
                                            </p:txEl>
                                          </p:spTgt>
                                        </p:tgtEl>
                                      </p:cBhvr>
                                    </p:animEffect>
                                    <p:anim calcmode="lin" valueType="num">
                                      <p:cBhvr>
                                        <p:cTn id="35" dur="1000" fill="hold"/>
                                        <p:tgtEl>
                                          <p:spTgt spid="8">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8">
                                            <p:txEl>
                                              <p:pRg st="5" end="5"/>
                                            </p:txEl>
                                          </p:spTgt>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8">
                                            <p:txEl>
                                              <p:pRg st="6" end="6"/>
                                            </p:txEl>
                                          </p:spTgt>
                                        </p:tgtEl>
                                        <p:attrNameLst>
                                          <p:attrName>style.visibility</p:attrName>
                                        </p:attrNameLst>
                                      </p:cBhvr>
                                      <p:to>
                                        <p:strVal val="visible"/>
                                      </p:to>
                                    </p:set>
                                    <p:animEffect transition="in" filter="fade">
                                      <p:cBhvr>
                                        <p:cTn id="39" dur="1000"/>
                                        <p:tgtEl>
                                          <p:spTgt spid="8">
                                            <p:txEl>
                                              <p:pRg st="6" end="6"/>
                                            </p:txEl>
                                          </p:spTgt>
                                        </p:tgtEl>
                                      </p:cBhvr>
                                    </p:animEffect>
                                    <p:anim calcmode="lin" valueType="num">
                                      <p:cBhvr>
                                        <p:cTn id="40" dur="1000" fill="hold"/>
                                        <p:tgtEl>
                                          <p:spTgt spid="8">
                                            <p:txEl>
                                              <p:pRg st="6" end="6"/>
                                            </p:txEl>
                                          </p:spTgt>
                                        </p:tgtEl>
                                        <p:attrNameLst>
                                          <p:attrName>ppt_x</p:attrName>
                                        </p:attrNameLst>
                                      </p:cBhvr>
                                      <p:tavLst>
                                        <p:tav tm="0">
                                          <p:val>
                                            <p:strVal val="#ppt_x"/>
                                          </p:val>
                                        </p:tav>
                                        <p:tav tm="100000">
                                          <p:val>
                                            <p:strVal val="#ppt_x"/>
                                          </p:val>
                                        </p:tav>
                                      </p:tavLst>
                                    </p:anim>
                                    <p:anim calcmode="lin" valueType="num">
                                      <p:cBhvr>
                                        <p:cTn id="41" dur="1000" fill="hold"/>
                                        <p:tgtEl>
                                          <p:spTgt spid="8">
                                            <p:txEl>
                                              <p:pRg st="6" end="6"/>
                                            </p:txEl>
                                          </p:spTgt>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8">
                                            <p:txEl>
                                              <p:pRg st="7" end="7"/>
                                            </p:txEl>
                                          </p:spTgt>
                                        </p:tgtEl>
                                        <p:attrNameLst>
                                          <p:attrName>style.visibility</p:attrName>
                                        </p:attrNameLst>
                                      </p:cBhvr>
                                      <p:to>
                                        <p:strVal val="visible"/>
                                      </p:to>
                                    </p:set>
                                    <p:animEffect transition="in" filter="fade">
                                      <p:cBhvr>
                                        <p:cTn id="44" dur="1000"/>
                                        <p:tgtEl>
                                          <p:spTgt spid="8">
                                            <p:txEl>
                                              <p:pRg st="7" end="7"/>
                                            </p:txEl>
                                          </p:spTgt>
                                        </p:tgtEl>
                                      </p:cBhvr>
                                    </p:animEffect>
                                    <p:anim calcmode="lin" valueType="num">
                                      <p:cBhvr>
                                        <p:cTn id="45" dur="1000" fill="hold"/>
                                        <p:tgtEl>
                                          <p:spTgt spid="8">
                                            <p:txEl>
                                              <p:pRg st="7" end="7"/>
                                            </p:txEl>
                                          </p:spTgt>
                                        </p:tgtEl>
                                        <p:attrNameLst>
                                          <p:attrName>ppt_x</p:attrName>
                                        </p:attrNameLst>
                                      </p:cBhvr>
                                      <p:tavLst>
                                        <p:tav tm="0">
                                          <p:val>
                                            <p:strVal val="#ppt_x"/>
                                          </p:val>
                                        </p:tav>
                                        <p:tav tm="100000">
                                          <p:val>
                                            <p:strVal val="#ppt_x"/>
                                          </p:val>
                                        </p:tav>
                                      </p:tavLst>
                                    </p:anim>
                                    <p:anim calcmode="lin" valueType="num">
                                      <p:cBhvr>
                                        <p:cTn id="46" dur="1000" fill="hold"/>
                                        <p:tgtEl>
                                          <p:spTgt spid="8">
                                            <p:txEl>
                                              <p:pRg st="7" end="7"/>
                                            </p:txEl>
                                          </p:spTgt>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8">
                                            <p:txEl>
                                              <p:pRg st="8" end="8"/>
                                            </p:txEl>
                                          </p:spTgt>
                                        </p:tgtEl>
                                        <p:attrNameLst>
                                          <p:attrName>style.visibility</p:attrName>
                                        </p:attrNameLst>
                                      </p:cBhvr>
                                      <p:to>
                                        <p:strVal val="visible"/>
                                      </p:to>
                                    </p:set>
                                    <p:animEffect transition="in" filter="fade">
                                      <p:cBhvr>
                                        <p:cTn id="49" dur="1000"/>
                                        <p:tgtEl>
                                          <p:spTgt spid="8">
                                            <p:txEl>
                                              <p:pRg st="8" end="8"/>
                                            </p:txEl>
                                          </p:spTgt>
                                        </p:tgtEl>
                                      </p:cBhvr>
                                    </p:animEffect>
                                    <p:anim calcmode="lin" valueType="num">
                                      <p:cBhvr>
                                        <p:cTn id="50" dur="1000" fill="hold"/>
                                        <p:tgtEl>
                                          <p:spTgt spid="8">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8">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Subtitle 6"/>
          <p:cNvSpPr>
            <a:spLocks noGrp="1"/>
          </p:cNvSpPr>
          <p:nvPr>
            <p:ph type="subTitle" idx="1"/>
          </p:nvPr>
        </p:nvSpPr>
        <p:spPr>
          <a:xfrm>
            <a:off x="0" y="76200"/>
            <a:ext cx="9144000" cy="762000"/>
          </a:xfrm>
        </p:spPr>
        <p:txBody>
          <a:bodyPr/>
          <a:lstStyle/>
          <a:p>
            <a:pPr algn="ctr"/>
            <a:r>
              <a:rPr lang="en-US" dirty="0" smtClean="0"/>
              <a:t>HW Component: CPU</a:t>
            </a:r>
            <a:endParaRPr lang="en-US" dirty="0"/>
          </a:p>
        </p:txBody>
      </p:sp>
      <p:sp>
        <p:nvSpPr>
          <p:cNvPr id="8" name="Content Placeholder 7"/>
          <p:cNvSpPr>
            <a:spLocks noGrp="1"/>
          </p:cNvSpPr>
          <p:nvPr>
            <p:ph sz="quarter" idx="15"/>
          </p:nvPr>
        </p:nvSpPr>
        <p:spPr>
          <a:xfrm>
            <a:off x="0" y="985492"/>
            <a:ext cx="3657600" cy="2595908"/>
          </a:xfrm>
        </p:spPr>
        <p:txBody>
          <a:bodyPr>
            <a:normAutofit/>
          </a:bodyPr>
          <a:lstStyle/>
          <a:p>
            <a:pPr marL="0" indent="0">
              <a:buNone/>
            </a:pPr>
            <a:r>
              <a:rPr lang="en-US" sz="2400" b="1" dirty="0"/>
              <a:t>Central Processing Unit (CPU): </a:t>
            </a:r>
            <a:r>
              <a:rPr lang="en-US" sz="2400" dirty="0"/>
              <a:t>Manipulates the data and controls the tasks performed by the other components.</a:t>
            </a:r>
          </a:p>
        </p:txBody>
      </p:sp>
      <p:sp>
        <p:nvSpPr>
          <p:cNvPr id="2" name="Slide Number Placeholder 1"/>
          <p:cNvSpPr>
            <a:spLocks noGrp="1"/>
          </p:cNvSpPr>
          <p:nvPr>
            <p:ph type="sldNum" sz="quarter" idx="12"/>
          </p:nvPr>
        </p:nvSpPr>
        <p:spPr/>
        <p:txBody>
          <a:bodyPr/>
          <a:lstStyle/>
          <a:p>
            <a:fld id="{AC392DC9-9688-4E44-A90B-C333AD8FEA09}" type="slidenum">
              <a:rPr lang="en-US" smtClean="0"/>
              <a:pPr/>
              <a:t>4</a:t>
            </a:fld>
            <a:endParaRPr lang="en-US" dirty="0"/>
          </a:p>
        </p:txBody>
      </p:sp>
      <p:pic>
        <p:nvPicPr>
          <p:cNvPr id="1026" name="Picture 2" descr="Image result for Central Processing Uni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9" y="3581400"/>
            <a:ext cx="3965311" cy="32766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thumbs.dreamstime.com/z/computer-motherboard-printed-circuit-board-surface-mount-electronic-components-5574766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6409"/>
          <a:stretch/>
        </p:blipFill>
        <p:spPr bwMode="auto">
          <a:xfrm>
            <a:off x="4114800" y="914400"/>
            <a:ext cx="5029200" cy="5047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1021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arn(inVertical)">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barn(inVertical)">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1028"/>
                                        </p:tgtEl>
                                        <p:attrNameLst>
                                          <p:attrName>style.visibility</p:attrName>
                                        </p:attrNameLst>
                                      </p:cBhvr>
                                      <p:to>
                                        <p:strVal val="visible"/>
                                      </p:to>
                                    </p:set>
                                    <p:animEffect transition="in" filter="circle(in)">
                                      <p:cBhvr>
                                        <p:cTn id="17" dur="2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Subtitle 6"/>
          <p:cNvSpPr>
            <a:spLocks noGrp="1"/>
          </p:cNvSpPr>
          <p:nvPr>
            <p:ph type="subTitle" idx="1"/>
          </p:nvPr>
        </p:nvSpPr>
        <p:spPr>
          <a:xfrm>
            <a:off x="0" y="76200"/>
            <a:ext cx="9144000" cy="762000"/>
          </a:xfrm>
        </p:spPr>
        <p:txBody>
          <a:bodyPr>
            <a:normAutofit fontScale="92500"/>
          </a:bodyPr>
          <a:lstStyle/>
          <a:p>
            <a:pPr algn="ctr"/>
            <a:r>
              <a:rPr lang="en-US" dirty="0" smtClean="0"/>
              <a:t>HW Component: Primary Storage</a:t>
            </a:r>
            <a:endParaRPr lang="en-US" dirty="0"/>
          </a:p>
        </p:txBody>
      </p:sp>
      <p:sp>
        <p:nvSpPr>
          <p:cNvPr id="8" name="Content Placeholder 7"/>
          <p:cNvSpPr>
            <a:spLocks noGrp="1"/>
          </p:cNvSpPr>
          <p:nvPr>
            <p:ph sz="quarter" idx="15"/>
          </p:nvPr>
        </p:nvSpPr>
        <p:spPr>
          <a:xfrm>
            <a:off x="228600" y="1371600"/>
            <a:ext cx="4724400" cy="1879068"/>
          </a:xfrm>
        </p:spPr>
        <p:txBody>
          <a:bodyPr>
            <a:normAutofit/>
          </a:bodyPr>
          <a:lstStyle/>
          <a:p>
            <a:pPr marL="0" indent="0">
              <a:buNone/>
            </a:pPr>
            <a:r>
              <a:rPr lang="en-US" sz="2400" b="1" dirty="0"/>
              <a:t>Primary Storage: </a:t>
            </a:r>
            <a:r>
              <a:rPr lang="en-US" sz="2400" dirty="0"/>
              <a:t>Temporarily stores data and program instructions during processing</a:t>
            </a:r>
            <a:r>
              <a:rPr lang="en-US" sz="2400" dirty="0" smtClean="0"/>
              <a:t>.</a:t>
            </a:r>
            <a:endParaRPr lang="en-US" sz="2400" dirty="0"/>
          </a:p>
        </p:txBody>
      </p:sp>
      <p:sp>
        <p:nvSpPr>
          <p:cNvPr id="2" name="Slide Number Placeholder 1"/>
          <p:cNvSpPr>
            <a:spLocks noGrp="1"/>
          </p:cNvSpPr>
          <p:nvPr>
            <p:ph type="sldNum" sz="quarter" idx="12"/>
          </p:nvPr>
        </p:nvSpPr>
        <p:spPr/>
        <p:txBody>
          <a:bodyPr/>
          <a:lstStyle/>
          <a:p>
            <a:fld id="{AC392DC9-9688-4E44-A90B-C333AD8FEA09}" type="slidenum">
              <a:rPr lang="en-US" smtClean="0"/>
              <a:pPr/>
              <a:t>5</a:t>
            </a:fld>
            <a:endParaRPr lang="en-US" dirty="0"/>
          </a:p>
        </p:txBody>
      </p:sp>
      <p:pic>
        <p:nvPicPr>
          <p:cNvPr id="1028" name="Picture 4" descr="https://thumbs.dreamstime.com/z/computer-motherboard-printed-circuit-board-surface-mount-electronic-components-5574766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6409"/>
          <a:stretch/>
        </p:blipFill>
        <p:spPr bwMode="auto">
          <a:xfrm>
            <a:off x="5257800" y="914400"/>
            <a:ext cx="3886200" cy="3900321"/>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Image result for primary stor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345184"/>
            <a:ext cx="5105400" cy="2512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3502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barn(inVertical)">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7170"/>
                                        </p:tgtEl>
                                        <p:attrNameLst>
                                          <p:attrName>style.visibility</p:attrName>
                                        </p:attrNameLst>
                                      </p:cBhvr>
                                      <p:to>
                                        <p:strVal val="visible"/>
                                      </p:to>
                                    </p:set>
                                    <p:animEffect transition="in" filter="circle(in)">
                                      <p:cBhvr>
                                        <p:cTn id="12" dur="2000"/>
                                        <p:tgtEl>
                                          <p:spTgt spid="7170"/>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1028"/>
                                        </p:tgtEl>
                                        <p:attrNameLst>
                                          <p:attrName>style.visibility</p:attrName>
                                        </p:attrNameLst>
                                      </p:cBhvr>
                                      <p:to>
                                        <p:strVal val="visible"/>
                                      </p:to>
                                    </p:set>
                                    <p:animEffect transition="in" filter="circle(in)">
                                      <p:cBhvr>
                                        <p:cTn id="17" dur="2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Subtitle 6"/>
          <p:cNvSpPr>
            <a:spLocks noGrp="1"/>
          </p:cNvSpPr>
          <p:nvPr>
            <p:ph type="subTitle" idx="1"/>
          </p:nvPr>
        </p:nvSpPr>
        <p:spPr>
          <a:xfrm>
            <a:off x="0" y="76200"/>
            <a:ext cx="9144000" cy="762000"/>
          </a:xfrm>
        </p:spPr>
        <p:txBody>
          <a:bodyPr>
            <a:normAutofit fontScale="85000" lnSpcReduction="10000"/>
          </a:bodyPr>
          <a:lstStyle/>
          <a:p>
            <a:pPr algn="ctr"/>
            <a:r>
              <a:rPr lang="en-US" dirty="0" smtClean="0"/>
              <a:t>HW Component: Secondary Storage</a:t>
            </a:r>
            <a:endParaRPr lang="en-US" dirty="0"/>
          </a:p>
        </p:txBody>
      </p:sp>
      <p:sp>
        <p:nvSpPr>
          <p:cNvPr id="8" name="Content Placeholder 7"/>
          <p:cNvSpPr>
            <a:spLocks noGrp="1"/>
          </p:cNvSpPr>
          <p:nvPr>
            <p:ph sz="quarter" idx="15"/>
          </p:nvPr>
        </p:nvSpPr>
        <p:spPr>
          <a:xfrm>
            <a:off x="0" y="914400"/>
            <a:ext cx="9144000" cy="838200"/>
          </a:xfrm>
        </p:spPr>
        <p:txBody>
          <a:bodyPr>
            <a:normAutofit/>
          </a:bodyPr>
          <a:lstStyle/>
          <a:p>
            <a:pPr marL="0" indent="0">
              <a:buNone/>
            </a:pPr>
            <a:r>
              <a:rPr lang="en-US" sz="2400" b="1" dirty="0"/>
              <a:t>Secondary Storage: </a:t>
            </a:r>
            <a:r>
              <a:rPr lang="en-US" sz="2400" dirty="0"/>
              <a:t>Stores data and programs for future use</a:t>
            </a:r>
            <a:r>
              <a:rPr lang="en-US" sz="2400" dirty="0" smtClean="0"/>
              <a:t>.</a:t>
            </a:r>
            <a:endParaRPr lang="en-US" sz="2400" dirty="0"/>
          </a:p>
        </p:txBody>
      </p:sp>
      <p:sp>
        <p:nvSpPr>
          <p:cNvPr id="2" name="Slide Number Placeholder 1"/>
          <p:cNvSpPr>
            <a:spLocks noGrp="1"/>
          </p:cNvSpPr>
          <p:nvPr>
            <p:ph type="sldNum" sz="quarter" idx="12"/>
          </p:nvPr>
        </p:nvSpPr>
        <p:spPr/>
        <p:txBody>
          <a:bodyPr/>
          <a:lstStyle/>
          <a:p>
            <a:fld id="{AC392DC9-9688-4E44-A90B-C333AD8FEA09}" type="slidenum">
              <a:rPr lang="en-US" smtClean="0"/>
              <a:pPr/>
              <a:t>6</a:t>
            </a:fld>
            <a:endParaRPr lang="en-US" dirty="0"/>
          </a:p>
        </p:txBody>
      </p:sp>
      <p:pic>
        <p:nvPicPr>
          <p:cNvPr id="8194" name="Picture 2" descr="Image result for primary storage"/>
          <p:cNvPicPr>
            <a:picLocks noChangeAspect="1" noChangeArrowheads="1"/>
          </p:cNvPicPr>
          <p:nvPr/>
        </p:nvPicPr>
        <p:blipFill rotWithShape="1">
          <a:blip r:embed="rId3">
            <a:extLst>
              <a:ext uri="{28A0092B-C50C-407E-A947-70E740481C1C}">
                <a14:useLocalDpi xmlns:a14="http://schemas.microsoft.com/office/drawing/2010/main" val="0"/>
              </a:ext>
            </a:extLst>
          </a:blip>
          <a:srcRect l="7778" r="6172"/>
          <a:stretch/>
        </p:blipFill>
        <p:spPr bwMode="auto">
          <a:xfrm>
            <a:off x="609600" y="1828800"/>
            <a:ext cx="7845973" cy="502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3125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barn(inVertical)">
                                      <p:cBhvr>
                                        <p:cTn id="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Subtitle 6"/>
          <p:cNvSpPr>
            <a:spLocks noGrp="1"/>
          </p:cNvSpPr>
          <p:nvPr>
            <p:ph type="subTitle" idx="1"/>
          </p:nvPr>
        </p:nvSpPr>
        <p:spPr>
          <a:xfrm>
            <a:off x="0" y="76200"/>
            <a:ext cx="9144000" cy="762000"/>
          </a:xfrm>
        </p:spPr>
        <p:txBody>
          <a:bodyPr>
            <a:normAutofit fontScale="85000" lnSpcReduction="10000"/>
          </a:bodyPr>
          <a:lstStyle/>
          <a:p>
            <a:pPr algn="ctr"/>
            <a:r>
              <a:rPr lang="en-US" dirty="0" smtClean="0"/>
              <a:t>HW Component: </a:t>
            </a:r>
            <a:r>
              <a:rPr lang="en-US" dirty="0"/>
              <a:t>Input Technologies</a:t>
            </a:r>
          </a:p>
        </p:txBody>
      </p:sp>
      <p:sp>
        <p:nvSpPr>
          <p:cNvPr id="8" name="Content Placeholder 7"/>
          <p:cNvSpPr>
            <a:spLocks noGrp="1"/>
          </p:cNvSpPr>
          <p:nvPr>
            <p:ph sz="quarter" idx="15"/>
          </p:nvPr>
        </p:nvSpPr>
        <p:spPr>
          <a:xfrm>
            <a:off x="0" y="914400"/>
            <a:ext cx="9144000" cy="838200"/>
          </a:xfrm>
        </p:spPr>
        <p:txBody>
          <a:bodyPr>
            <a:noAutofit/>
          </a:bodyPr>
          <a:lstStyle/>
          <a:p>
            <a:pPr marL="0" indent="0">
              <a:buNone/>
            </a:pPr>
            <a:r>
              <a:rPr lang="en-US" sz="2200" b="1" dirty="0"/>
              <a:t>Input Technologies: </a:t>
            </a:r>
            <a:r>
              <a:rPr lang="en-US" sz="2200" dirty="0"/>
              <a:t>Accept data and instructions and convert them to a form that the computer can understand.</a:t>
            </a:r>
          </a:p>
        </p:txBody>
      </p:sp>
      <p:sp>
        <p:nvSpPr>
          <p:cNvPr id="2" name="Slide Number Placeholder 1"/>
          <p:cNvSpPr>
            <a:spLocks noGrp="1"/>
          </p:cNvSpPr>
          <p:nvPr>
            <p:ph type="sldNum" sz="quarter" idx="12"/>
          </p:nvPr>
        </p:nvSpPr>
        <p:spPr/>
        <p:txBody>
          <a:bodyPr/>
          <a:lstStyle/>
          <a:p>
            <a:fld id="{AC392DC9-9688-4E44-A90B-C333AD8FEA09}" type="slidenum">
              <a:rPr lang="en-US" smtClean="0"/>
              <a:pPr/>
              <a:t>7</a:t>
            </a:fld>
            <a:endParaRPr lang="en-US" dirty="0"/>
          </a:p>
        </p:txBody>
      </p:sp>
      <p:pic>
        <p:nvPicPr>
          <p:cNvPr id="6146" name="Picture 2" descr="Image result for input devic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28800"/>
            <a:ext cx="9144000" cy="502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3502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barn(inVertical)">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146"/>
                                        </p:tgtEl>
                                        <p:attrNameLst>
                                          <p:attrName>style.visibility</p:attrName>
                                        </p:attrNameLst>
                                      </p:cBhvr>
                                      <p:to>
                                        <p:strVal val="visible"/>
                                      </p:to>
                                    </p:set>
                                    <p:animEffect transition="in" filter="wipe(down)">
                                      <p:cBhvr>
                                        <p:cTn id="12"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Subtitle 6"/>
          <p:cNvSpPr>
            <a:spLocks noGrp="1"/>
          </p:cNvSpPr>
          <p:nvPr>
            <p:ph type="subTitle" idx="1"/>
          </p:nvPr>
        </p:nvSpPr>
        <p:spPr>
          <a:xfrm>
            <a:off x="0" y="0"/>
            <a:ext cx="9144000" cy="762000"/>
          </a:xfrm>
        </p:spPr>
        <p:txBody>
          <a:bodyPr>
            <a:normAutofit fontScale="85000" lnSpcReduction="10000"/>
          </a:bodyPr>
          <a:lstStyle/>
          <a:p>
            <a:pPr algn="ctr"/>
            <a:r>
              <a:rPr lang="en-US" dirty="0" smtClean="0"/>
              <a:t>HW Component: Output </a:t>
            </a:r>
            <a:r>
              <a:rPr lang="en-US" dirty="0"/>
              <a:t>Technologies</a:t>
            </a:r>
          </a:p>
        </p:txBody>
      </p:sp>
      <p:sp>
        <p:nvSpPr>
          <p:cNvPr id="8" name="Content Placeholder 7"/>
          <p:cNvSpPr>
            <a:spLocks noGrp="1"/>
          </p:cNvSpPr>
          <p:nvPr>
            <p:ph sz="quarter" idx="15"/>
          </p:nvPr>
        </p:nvSpPr>
        <p:spPr>
          <a:xfrm>
            <a:off x="0" y="838200"/>
            <a:ext cx="9144000" cy="914400"/>
          </a:xfrm>
        </p:spPr>
        <p:txBody>
          <a:bodyPr>
            <a:normAutofit/>
          </a:bodyPr>
          <a:lstStyle/>
          <a:p>
            <a:pPr marL="0" indent="0">
              <a:buNone/>
            </a:pPr>
            <a:r>
              <a:rPr lang="en-US" sz="2400" b="1" dirty="0"/>
              <a:t>Output Technologies: </a:t>
            </a:r>
            <a:r>
              <a:rPr lang="en-US" sz="2400" dirty="0"/>
              <a:t>Present data and information in a form people can understand.</a:t>
            </a:r>
          </a:p>
        </p:txBody>
      </p:sp>
      <p:sp>
        <p:nvSpPr>
          <p:cNvPr id="2" name="Slide Number Placeholder 1"/>
          <p:cNvSpPr>
            <a:spLocks noGrp="1"/>
          </p:cNvSpPr>
          <p:nvPr>
            <p:ph type="sldNum" sz="quarter" idx="12"/>
          </p:nvPr>
        </p:nvSpPr>
        <p:spPr/>
        <p:txBody>
          <a:bodyPr/>
          <a:lstStyle/>
          <a:p>
            <a:fld id="{AC392DC9-9688-4E44-A90B-C333AD8FEA09}" type="slidenum">
              <a:rPr lang="en-US" smtClean="0"/>
              <a:pPr/>
              <a:t>8</a:t>
            </a:fld>
            <a:endParaRPr lang="en-US" dirty="0"/>
          </a:p>
        </p:txBody>
      </p:sp>
      <p:pic>
        <p:nvPicPr>
          <p:cNvPr id="3074" name="Picture 2" descr="Image result for output devic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2057400"/>
            <a:ext cx="6248400" cy="4191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4576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barn(inVertical)">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circle(in)">
                                      <p:cBhvr>
                                        <p:cTn id="12"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Subtitle 6"/>
          <p:cNvSpPr>
            <a:spLocks noGrp="1"/>
          </p:cNvSpPr>
          <p:nvPr>
            <p:ph type="subTitle" idx="1"/>
          </p:nvPr>
        </p:nvSpPr>
        <p:spPr>
          <a:xfrm>
            <a:off x="0" y="76200"/>
            <a:ext cx="9144000" cy="762000"/>
          </a:xfrm>
        </p:spPr>
        <p:txBody>
          <a:bodyPr>
            <a:normAutofit fontScale="62500" lnSpcReduction="20000"/>
          </a:bodyPr>
          <a:lstStyle/>
          <a:p>
            <a:pPr algn="ctr"/>
            <a:r>
              <a:rPr lang="en-US" dirty="0" smtClean="0"/>
              <a:t>HW Component: Communication </a:t>
            </a:r>
            <a:r>
              <a:rPr lang="en-US" dirty="0"/>
              <a:t>Technologies</a:t>
            </a:r>
          </a:p>
        </p:txBody>
      </p:sp>
      <p:sp>
        <p:nvSpPr>
          <p:cNvPr id="8" name="Content Placeholder 7"/>
          <p:cNvSpPr>
            <a:spLocks noGrp="1"/>
          </p:cNvSpPr>
          <p:nvPr>
            <p:ph sz="quarter" idx="15"/>
          </p:nvPr>
        </p:nvSpPr>
        <p:spPr>
          <a:xfrm>
            <a:off x="0" y="985492"/>
            <a:ext cx="9144000" cy="1071908"/>
          </a:xfrm>
        </p:spPr>
        <p:txBody>
          <a:bodyPr>
            <a:normAutofit/>
          </a:bodyPr>
          <a:lstStyle/>
          <a:p>
            <a:pPr marL="0" indent="0">
              <a:buNone/>
            </a:pPr>
            <a:r>
              <a:rPr lang="en-US" sz="2000" b="1" dirty="0"/>
              <a:t>Communication Technologies: </a:t>
            </a:r>
            <a:r>
              <a:rPr lang="en-US" sz="2000" dirty="0"/>
              <a:t>Provide for the flow of data from external computer networks (e.g., the Internet and intranets) to the CPU, and from the CPU to computer networks.</a:t>
            </a:r>
          </a:p>
        </p:txBody>
      </p:sp>
      <p:sp>
        <p:nvSpPr>
          <p:cNvPr id="2" name="Slide Number Placeholder 1"/>
          <p:cNvSpPr>
            <a:spLocks noGrp="1"/>
          </p:cNvSpPr>
          <p:nvPr>
            <p:ph type="sldNum" sz="quarter" idx="12"/>
          </p:nvPr>
        </p:nvSpPr>
        <p:spPr/>
        <p:txBody>
          <a:bodyPr/>
          <a:lstStyle/>
          <a:p>
            <a:fld id="{AC392DC9-9688-4E44-A90B-C333AD8FEA09}" type="slidenum">
              <a:rPr lang="en-US" smtClean="0"/>
              <a:pPr/>
              <a:t>9</a:t>
            </a:fld>
            <a:endParaRPr lang="en-US" dirty="0"/>
          </a:p>
        </p:txBody>
      </p:sp>
      <p:pic>
        <p:nvPicPr>
          <p:cNvPr id="2050" name="Picture 2" descr="Image result for communication devic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514600"/>
            <a:ext cx="3176546" cy="294599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communication technology"/>
          <p:cNvPicPr>
            <a:picLocks noChangeAspect="1" noChangeArrowheads="1"/>
          </p:cNvPicPr>
          <p:nvPr/>
        </p:nvPicPr>
        <p:blipFill rotWithShape="1">
          <a:blip r:embed="rId4">
            <a:extLst>
              <a:ext uri="{28A0092B-C50C-407E-A947-70E740481C1C}">
                <a14:useLocalDpi xmlns:a14="http://schemas.microsoft.com/office/drawing/2010/main" val="0"/>
              </a:ext>
            </a:extLst>
          </a:blip>
          <a:srcRect l="5795" r="4605" b="5174"/>
          <a:stretch/>
        </p:blipFill>
        <p:spPr bwMode="auto">
          <a:xfrm>
            <a:off x="4339458" y="3197065"/>
            <a:ext cx="4427483" cy="31592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1057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barn(inVertical)">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circle(in)">
                                      <p:cBhvr>
                                        <p:cTn id="12" dur="2000"/>
                                        <p:tgtEl>
                                          <p:spTgt spid="2050"/>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052"/>
                                        </p:tgtEl>
                                        <p:attrNameLst>
                                          <p:attrName>style.visibility</p:attrName>
                                        </p:attrNameLst>
                                      </p:cBhvr>
                                      <p:to>
                                        <p:strVal val="visible"/>
                                      </p:to>
                                    </p:set>
                                    <p:animEffect transition="in" filter="circle(in)">
                                      <p:cBhvr>
                                        <p:cTn id="17" dur="20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0" y="76200"/>
            <a:ext cx="8610599" cy="1676400"/>
          </a:xfrm>
        </p:spPr>
        <p:txBody>
          <a:bodyPr/>
          <a:lstStyle/>
          <a:p>
            <a:r>
              <a:rPr lang="en-US" dirty="0" smtClean="0"/>
              <a:t>Strategic Hardware Issues</a:t>
            </a:r>
            <a:endParaRPr lang="en-US" dirty="0"/>
          </a:p>
        </p:txBody>
      </p:sp>
      <p:sp>
        <p:nvSpPr>
          <p:cNvPr id="3" name="Content Placeholder 2"/>
          <p:cNvSpPr>
            <a:spLocks noGrp="1"/>
          </p:cNvSpPr>
          <p:nvPr>
            <p:ph sz="quarter" idx="15"/>
          </p:nvPr>
        </p:nvSpPr>
        <p:spPr>
          <a:xfrm>
            <a:off x="0" y="1905000"/>
            <a:ext cx="9144000" cy="3962400"/>
          </a:xfrm>
        </p:spPr>
        <p:txBody>
          <a:bodyPr>
            <a:normAutofit fontScale="85000" lnSpcReduction="10000"/>
          </a:bodyPr>
          <a:lstStyle/>
          <a:p>
            <a:pPr>
              <a:spcAft>
                <a:spcPts val="1200"/>
              </a:spcAft>
              <a:buFont typeface="Wingdings" panose="05000000000000000000" pitchFamily="2" charset="2"/>
              <a:buChar char="Ø"/>
            </a:pPr>
            <a:r>
              <a:rPr lang="en-US" dirty="0"/>
              <a:t>How do organizations keep up with the rapid price reductions and performance advancements in hardware?</a:t>
            </a:r>
          </a:p>
          <a:p>
            <a:pPr>
              <a:spcAft>
                <a:spcPts val="1200"/>
              </a:spcAft>
              <a:buFont typeface="Wingdings" panose="05000000000000000000" pitchFamily="2" charset="2"/>
              <a:buChar char="Ø"/>
            </a:pPr>
            <a:r>
              <a:rPr lang="en-US" dirty="0"/>
              <a:t>How often should an organization upgrade its computers and storage systems?</a:t>
            </a:r>
          </a:p>
          <a:p>
            <a:pPr>
              <a:spcAft>
                <a:spcPts val="1200"/>
              </a:spcAft>
              <a:buFont typeface="Wingdings" panose="05000000000000000000" pitchFamily="2" charset="2"/>
              <a:buChar char="Ø"/>
            </a:pPr>
            <a:r>
              <a:rPr lang="en-US" dirty="0"/>
              <a:t>Will upgrades increase personal and organizational productivity?</a:t>
            </a:r>
          </a:p>
          <a:p>
            <a:pPr>
              <a:spcAft>
                <a:spcPts val="1200"/>
              </a:spcAft>
              <a:buFont typeface="Wingdings" panose="05000000000000000000" pitchFamily="2" charset="2"/>
              <a:buChar char="Ø"/>
            </a:pPr>
            <a:r>
              <a:rPr lang="en-US" dirty="0"/>
              <a:t>How can </a:t>
            </a:r>
            <a:r>
              <a:rPr lang="en-US" dirty="0" smtClean="0"/>
              <a:t>you </a:t>
            </a:r>
            <a:r>
              <a:rPr lang="en-US" dirty="0"/>
              <a:t>measure </a:t>
            </a:r>
            <a:r>
              <a:rPr lang="en-US" dirty="0" smtClean="0"/>
              <a:t>productivity increases?</a:t>
            </a:r>
            <a:endParaRPr lang="en-US" dirty="0"/>
          </a:p>
        </p:txBody>
      </p:sp>
      <p:sp>
        <p:nvSpPr>
          <p:cNvPr id="4" name="Slide Number Placeholder 3"/>
          <p:cNvSpPr>
            <a:spLocks noGrp="1"/>
          </p:cNvSpPr>
          <p:nvPr>
            <p:ph type="sldNum" sz="quarter" idx="12"/>
          </p:nvPr>
        </p:nvSpPr>
        <p:spPr/>
        <p:txBody>
          <a:bodyPr/>
          <a:lstStyle/>
          <a:p>
            <a:fld id="{AC392DC9-9688-4E44-A90B-C333AD8FEA09}" type="slidenum">
              <a:rPr lang="en-US" smtClean="0"/>
              <a:pPr/>
              <a:t>10</a:t>
            </a:fld>
            <a:endParaRPr lang="en-US" dirty="0"/>
          </a:p>
        </p:txBody>
      </p:sp>
    </p:spTree>
    <p:extLst>
      <p:ext uri="{BB962C8B-B14F-4D97-AF65-F5344CB8AC3E}">
        <p14:creationId xmlns:p14="http://schemas.microsoft.com/office/powerpoint/2010/main" val="741880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0" y="76200"/>
            <a:ext cx="8610599" cy="1676400"/>
          </a:xfrm>
        </p:spPr>
        <p:txBody>
          <a:bodyPr/>
          <a:lstStyle/>
          <a:p>
            <a:r>
              <a:rPr lang="en-US" dirty="0" smtClean="0"/>
              <a:t>Strategic Hardware Issues</a:t>
            </a:r>
            <a:endParaRPr lang="en-US" dirty="0"/>
          </a:p>
        </p:txBody>
      </p:sp>
      <p:sp>
        <p:nvSpPr>
          <p:cNvPr id="3" name="Content Placeholder 2"/>
          <p:cNvSpPr>
            <a:spLocks noGrp="1"/>
          </p:cNvSpPr>
          <p:nvPr>
            <p:ph sz="quarter" idx="15"/>
          </p:nvPr>
        </p:nvSpPr>
        <p:spPr>
          <a:xfrm>
            <a:off x="0" y="2057400"/>
            <a:ext cx="9144000" cy="3962400"/>
          </a:xfrm>
        </p:spPr>
        <p:txBody>
          <a:bodyPr>
            <a:normAutofit lnSpcReduction="10000"/>
          </a:bodyPr>
          <a:lstStyle/>
          <a:p>
            <a:pPr>
              <a:spcAft>
                <a:spcPts val="1200"/>
              </a:spcAft>
              <a:buFont typeface="Wingdings" panose="05000000000000000000" pitchFamily="2" charset="2"/>
              <a:buChar char="Ø"/>
            </a:pPr>
            <a:r>
              <a:rPr lang="en-US" sz="2800" dirty="0" smtClean="0"/>
              <a:t>Portable </a:t>
            </a:r>
            <a:r>
              <a:rPr lang="en-US" sz="2800" dirty="0"/>
              <a:t>computers and advanced communications technologies have enabled employees to work from home or from anywhere.</a:t>
            </a:r>
          </a:p>
          <a:p>
            <a:pPr>
              <a:spcAft>
                <a:spcPts val="1200"/>
              </a:spcAft>
              <a:buFont typeface="Wingdings" panose="05000000000000000000" pitchFamily="2" charset="2"/>
              <a:buChar char="Ø"/>
            </a:pPr>
            <a:r>
              <a:rPr lang="en-US" sz="2800" dirty="0"/>
              <a:t>Will these new work styles benefit employees and the organization?</a:t>
            </a:r>
          </a:p>
          <a:p>
            <a:pPr>
              <a:spcAft>
                <a:spcPts val="1200"/>
              </a:spcAft>
              <a:buFont typeface="Wingdings" panose="05000000000000000000" pitchFamily="2" charset="2"/>
              <a:buChar char="Ø"/>
            </a:pPr>
            <a:r>
              <a:rPr lang="en-US" sz="2800" dirty="0"/>
              <a:t>How do organizations manage such new work styles</a:t>
            </a:r>
            <a:r>
              <a:rPr lang="en-US" sz="2800" dirty="0" smtClean="0"/>
              <a:t>?</a:t>
            </a:r>
            <a:endParaRPr lang="en-US" sz="2800" dirty="0"/>
          </a:p>
        </p:txBody>
      </p:sp>
      <p:sp>
        <p:nvSpPr>
          <p:cNvPr id="4" name="Slide Number Placeholder 3"/>
          <p:cNvSpPr>
            <a:spLocks noGrp="1"/>
          </p:cNvSpPr>
          <p:nvPr>
            <p:ph type="sldNum" sz="quarter" idx="12"/>
          </p:nvPr>
        </p:nvSpPr>
        <p:spPr/>
        <p:txBody>
          <a:bodyPr/>
          <a:lstStyle/>
          <a:p>
            <a:fld id="{AC392DC9-9688-4E44-A90B-C333AD8FEA09}" type="slidenum">
              <a:rPr lang="en-US" smtClean="0"/>
              <a:pPr/>
              <a:t>11</a:t>
            </a:fld>
            <a:endParaRPr lang="en-US" dirty="0"/>
          </a:p>
        </p:txBody>
      </p:sp>
    </p:spTree>
    <p:extLst>
      <p:ext uri="{BB962C8B-B14F-4D97-AF65-F5344CB8AC3E}">
        <p14:creationId xmlns:p14="http://schemas.microsoft.com/office/powerpoint/2010/main" val="1017687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0" y="76200"/>
            <a:ext cx="8610599" cy="1676400"/>
          </a:xfrm>
        </p:spPr>
        <p:txBody>
          <a:bodyPr/>
          <a:lstStyle/>
          <a:p>
            <a:r>
              <a:rPr lang="en-US" dirty="0" smtClean="0"/>
              <a:t>Strategic Hardware Issues</a:t>
            </a:r>
            <a:endParaRPr lang="en-US" dirty="0"/>
          </a:p>
        </p:txBody>
      </p:sp>
      <p:sp>
        <p:nvSpPr>
          <p:cNvPr id="3" name="Content Placeholder 2"/>
          <p:cNvSpPr>
            <a:spLocks noGrp="1"/>
          </p:cNvSpPr>
          <p:nvPr>
            <p:ph sz="quarter" idx="15"/>
          </p:nvPr>
        </p:nvSpPr>
        <p:spPr>
          <a:xfrm>
            <a:off x="152400" y="2057400"/>
            <a:ext cx="8839200" cy="3962400"/>
          </a:xfrm>
        </p:spPr>
        <p:txBody>
          <a:bodyPr>
            <a:normAutofit/>
          </a:bodyPr>
          <a:lstStyle/>
          <a:p>
            <a:pPr>
              <a:spcAft>
                <a:spcPts val="1200"/>
              </a:spcAft>
              <a:buFont typeface="Wingdings" panose="05000000000000000000" pitchFamily="2" charset="2"/>
              <a:buChar char="Ø"/>
            </a:pPr>
            <a:r>
              <a:rPr lang="en-US" dirty="0" smtClean="0"/>
              <a:t>How </a:t>
            </a:r>
            <a:r>
              <a:rPr lang="en-US" dirty="0"/>
              <a:t>do organizations manage employees who use their own portable devices (e.g., tablets and smartphones) </a:t>
            </a:r>
            <a:r>
              <a:rPr lang="en-US" dirty="0" smtClean="0"/>
              <a:t>for both </a:t>
            </a:r>
            <a:r>
              <a:rPr lang="en-US" dirty="0"/>
              <a:t>personal and work purposes? </a:t>
            </a:r>
            <a:endParaRPr lang="en-US" dirty="0" smtClean="0"/>
          </a:p>
          <a:p>
            <a:pPr>
              <a:spcAft>
                <a:spcPts val="1200"/>
              </a:spcAft>
              <a:buFont typeface="Wingdings" panose="05000000000000000000" pitchFamily="2" charset="2"/>
              <a:buChar char="Ø"/>
            </a:pPr>
            <a:r>
              <a:rPr lang="en-US" dirty="0" smtClean="0"/>
              <a:t>That </a:t>
            </a:r>
            <a:r>
              <a:rPr lang="en-US" dirty="0"/>
              <a:t>is, how do organizations handle the bring-your-own-device </a:t>
            </a:r>
            <a:r>
              <a:rPr lang="en-US" dirty="0" smtClean="0"/>
              <a:t>phenomenon</a:t>
            </a:r>
            <a:r>
              <a:rPr lang="en-US" dirty="0"/>
              <a:t>?</a:t>
            </a:r>
          </a:p>
        </p:txBody>
      </p:sp>
      <p:sp>
        <p:nvSpPr>
          <p:cNvPr id="4" name="Slide Number Placeholder 3"/>
          <p:cNvSpPr>
            <a:spLocks noGrp="1"/>
          </p:cNvSpPr>
          <p:nvPr>
            <p:ph type="sldNum" sz="quarter" idx="12"/>
          </p:nvPr>
        </p:nvSpPr>
        <p:spPr/>
        <p:txBody>
          <a:bodyPr/>
          <a:lstStyle/>
          <a:p>
            <a:fld id="{AC392DC9-9688-4E44-A90B-C333AD8FEA09}" type="slidenum">
              <a:rPr lang="en-US" smtClean="0"/>
              <a:pPr/>
              <a:t>12</a:t>
            </a:fld>
            <a:endParaRPr lang="en-US" dirty="0"/>
          </a:p>
        </p:txBody>
      </p:sp>
    </p:spTree>
    <p:extLst>
      <p:ext uri="{BB962C8B-B14F-4D97-AF65-F5344CB8AC3E}">
        <p14:creationId xmlns:p14="http://schemas.microsoft.com/office/powerpoint/2010/main" val="1017687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0" y="76200"/>
            <a:ext cx="9144000" cy="1676400"/>
          </a:xfrm>
        </p:spPr>
        <p:txBody>
          <a:bodyPr>
            <a:normAutofit/>
          </a:bodyPr>
          <a:lstStyle/>
          <a:p>
            <a:r>
              <a:rPr lang="en-US" sz="3200" dirty="0" smtClean="0"/>
              <a:t>Computer Hierarchy: Speed, Cost, Performance, Storage, Reliability</a:t>
            </a:r>
            <a:endParaRPr lang="en-US" sz="3200" dirty="0"/>
          </a:p>
        </p:txBody>
      </p:sp>
      <p:sp>
        <p:nvSpPr>
          <p:cNvPr id="3" name="Content Placeholder 2"/>
          <p:cNvSpPr>
            <a:spLocks noGrp="1"/>
          </p:cNvSpPr>
          <p:nvPr>
            <p:ph sz="quarter" idx="15"/>
          </p:nvPr>
        </p:nvSpPr>
        <p:spPr>
          <a:xfrm>
            <a:off x="0" y="1905000"/>
            <a:ext cx="3200400" cy="3276600"/>
          </a:xfrm>
        </p:spPr>
        <p:txBody>
          <a:bodyPr>
            <a:noAutofit/>
          </a:bodyPr>
          <a:lstStyle/>
          <a:p>
            <a:pPr marL="0" indent="0">
              <a:spcAft>
                <a:spcPts val="600"/>
              </a:spcAft>
              <a:buNone/>
            </a:pPr>
            <a:r>
              <a:rPr lang="en-US" sz="2400" b="1" dirty="0"/>
              <a:t>Supercomputers: </a:t>
            </a:r>
            <a:endParaRPr lang="en-US" sz="2400" b="1" dirty="0" smtClean="0"/>
          </a:p>
          <a:p>
            <a:pPr>
              <a:spcAft>
                <a:spcPts val="600"/>
              </a:spcAft>
              <a:buFont typeface="Wingdings" panose="05000000000000000000" pitchFamily="2" charset="2"/>
              <a:buChar char="Ø"/>
            </a:pPr>
            <a:r>
              <a:rPr lang="en-US" sz="2000" dirty="0"/>
              <a:t>High cost</a:t>
            </a:r>
          </a:p>
          <a:p>
            <a:pPr>
              <a:spcAft>
                <a:spcPts val="600"/>
              </a:spcAft>
              <a:buFont typeface="Wingdings" panose="05000000000000000000" pitchFamily="2" charset="2"/>
              <a:buChar char="Ø"/>
            </a:pPr>
            <a:r>
              <a:rPr lang="en-US" sz="2000" dirty="0" smtClean="0"/>
              <a:t>The </a:t>
            </a:r>
            <a:r>
              <a:rPr lang="en-US" sz="2000" dirty="0"/>
              <a:t>fastest </a:t>
            </a:r>
            <a:r>
              <a:rPr lang="en-US" sz="2000" dirty="0" smtClean="0"/>
              <a:t>computers</a:t>
            </a:r>
          </a:p>
          <a:p>
            <a:pPr>
              <a:spcAft>
                <a:spcPts val="600"/>
              </a:spcAft>
              <a:buFont typeface="Wingdings" panose="05000000000000000000" pitchFamily="2" charset="2"/>
              <a:buChar char="Ø"/>
            </a:pPr>
            <a:r>
              <a:rPr lang="en-US" sz="2000" dirty="0" smtClean="0"/>
              <a:t>Generally </a:t>
            </a:r>
            <a:r>
              <a:rPr lang="en-US" sz="2000" dirty="0"/>
              <a:t>used by large </a:t>
            </a:r>
            <a:r>
              <a:rPr lang="en-US" sz="2000" dirty="0" smtClean="0"/>
              <a:t>organizations</a:t>
            </a:r>
          </a:p>
          <a:p>
            <a:pPr>
              <a:spcAft>
                <a:spcPts val="600"/>
              </a:spcAft>
              <a:buFont typeface="Wingdings" panose="05000000000000000000" pitchFamily="2" charset="2"/>
              <a:buChar char="Ø"/>
            </a:pPr>
            <a:r>
              <a:rPr lang="en-US" sz="2000" dirty="0" smtClean="0"/>
              <a:t>Execute </a:t>
            </a:r>
            <a:r>
              <a:rPr lang="en-US" sz="2000" dirty="0"/>
              <a:t>computationally demanding tasks involving very large </a:t>
            </a:r>
            <a:r>
              <a:rPr lang="en-US" sz="2000" dirty="0" smtClean="0"/>
              <a:t>datasets</a:t>
            </a:r>
            <a:endParaRPr lang="en-US" sz="2000" dirty="0"/>
          </a:p>
        </p:txBody>
      </p:sp>
      <p:sp>
        <p:nvSpPr>
          <p:cNvPr id="4" name="Slide Number Placeholder 3"/>
          <p:cNvSpPr>
            <a:spLocks noGrp="1"/>
          </p:cNvSpPr>
          <p:nvPr>
            <p:ph type="sldNum" sz="quarter" idx="12"/>
          </p:nvPr>
        </p:nvSpPr>
        <p:spPr/>
        <p:txBody>
          <a:bodyPr/>
          <a:lstStyle/>
          <a:p>
            <a:fld id="{AC392DC9-9688-4E44-A90B-C333AD8FEA09}" type="slidenum">
              <a:rPr lang="en-US" smtClean="0"/>
              <a:pPr/>
              <a:t>13</a:t>
            </a:fld>
            <a:endParaRPr lang="en-US" dirty="0"/>
          </a:p>
        </p:txBody>
      </p:sp>
      <p:pic>
        <p:nvPicPr>
          <p:cNvPr id="9218" name="Picture 2" descr="Image result for Supercomputers"/>
          <p:cNvPicPr>
            <a:picLocks noChangeAspect="1" noChangeArrowheads="1"/>
          </p:cNvPicPr>
          <p:nvPr/>
        </p:nvPicPr>
        <p:blipFill rotWithShape="1">
          <a:blip r:embed="rId3">
            <a:extLst>
              <a:ext uri="{28A0092B-C50C-407E-A947-70E740481C1C}">
                <a14:useLocalDpi xmlns:a14="http://schemas.microsoft.com/office/drawing/2010/main" val="0"/>
              </a:ext>
            </a:extLst>
          </a:blip>
          <a:srcRect l="2102" t="11007" r="2776"/>
          <a:stretch/>
        </p:blipFill>
        <p:spPr bwMode="auto">
          <a:xfrm>
            <a:off x="3200399" y="2438400"/>
            <a:ext cx="5791201" cy="3124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8407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ircle(in)">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9218"/>
                                        </p:tgtEl>
                                        <p:attrNameLst>
                                          <p:attrName>style.visibility</p:attrName>
                                        </p:attrNameLst>
                                      </p:cBhvr>
                                      <p:to>
                                        <p:strVal val="visible"/>
                                      </p:to>
                                    </p:set>
                                    <p:animEffect transition="in" filter="circle(in)">
                                      <p:cBhvr>
                                        <p:cTn id="12" dur="2000"/>
                                        <p:tgtEl>
                                          <p:spTgt spid="9218"/>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circle(in)">
                                      <p:cBhvr>
                                        <p:cTn id="17" dur="20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circle(in)">
                                      <p:cBhvr>
                                        <p:cTn id="22" dur="20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circle(in)">
                                      <p:cBhvr>
                                        <p:cTn id="27" dur="20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circle(in)">
                                      <p:cBhvr>
                                        <p:cTn id="32" dur="200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circle(in)">
                                      <p:cBhvr>
                                        <p:cTn id="3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0" y="76200"/>
            <a:ext cx="9144000" cy="1676400"/>
          </a:xfrm>
        </p:spPr>
        <p:txBody>
          <a:bodyPr>
            <a:normAutofit/>
          </a:bodyPr>
          <a:lstStyle/>
          <a:p>
            <a:r>
              <a:rPr lang="en-US" sz="3200" dirty="0" smtClean="0"/>
              <a:t>Computer Hierarchy: Speed, Cost, Performance, Storage, Reliability</a:t>
            </a:r>
            <a:endParaRPr lang="en-US" sz="3200" dirty="0"/>
          </a:p>
        </p:txBody>
      </p:sp>
      <p:sp>
        <p:nvSpPr>
          <p:cNvPr id="3" name="Content Placeholder 2"/>
          <p:cNvSpPr>
            <a:spLocks noGrp="1"/>
          </p:cNvSpPr>
          <p:nvPr>
            <p:ph sz="quarter" idx="15"/>
          </p:nvPr>
        </p:nvSpPr>
        <p:spPr>
          <a:xfrm>
            <a:off x="-1" y="2286000"/>
            <a:ext cx="3200399" cy="3276600"/>
          </a:xfrm>
        </p:spPr>
        <p:txBody>
          <a:bodyPr>
            <a:noAutofit/>
          </a:bodyPr>
          <a:lstStyle/>
          <a:p>
            <a:pPr marL="0" indent="0">
              <a:spcAft>
                <a:spcPts val="600"/>
              </a:spcAft>
              <a:buNone/>
            </a:pPr>
            <a:r>
              <a:rPr lang="en-US" sz="2400" b="1" dirty="0"/>
              <a:t>Mainframe Computers: </a:t>
            </a:r>
            <a:endParaRPr lang="en-US" sz="2400" b="1" dirty="0" smtClean="0"/>
          </a:p>
          <a:p>
            <a:pPr>
              <a:spcAft>
                <a:spcPts val="600"/>
              </a:spcAft>
              <a:buFont typeface="Wingdings" panose="05000000000000000000" pitchFamily="2" charset="2"/>
              <a:buChar char="Ø"/>
            </a:pPr>
            <a:r>
              <a:rPr lang="en-US" sz="2400" dirty="0" smtClean="0"/>
              <a:t>High performance</a:t>
            </a:r>
          </a:p>
          <a:p>
            <a:pPr>
              <a:spcAft>
                <a:spcPts val="600"/>
              </a:spcAft>
              <a:buFont typeface="Wingdings" panose="05000000000000000000" pitchFamily="2" charset="2"/>
              <a:buChar char="Ø"/>
            </a:pPr>
            <a:r>
              <a:rPr lang="en-US" sz="2400" dirty="0" smtClean="0"/>
              <a:t>High reliability</a:t>
            </a:r>
          </a:p>
          <a:p>
            <a:pPr>
              <a:spcAft>
                <a:spcPts val="600"/>
              </a:spcAft>
              <a:buFont typeface="Wingdings" panose="05000000000000000000" pitchFamily="2" charset="2"/>
              <a:buChar char="Ø"/>
            </a:pPr>
            <a:r>
              <a:rPr lang="en-US" sz="2400" dirty="0" smtClean="0"/>
              <a:t>Can </a:t>
            </a:r>
            <a:r>
              <a:rPr lang="en-US" sz="2400" dirty="0"/>
              <a:t>handle millions of </a:t>
            </a:r>
            <a:r>
              <a:rPr lang="en-US" sz="2400" dirty="0" smtClean="0"/>
              <a:t>transactions</a:t>
            </a:r>
            <a:endParaRPr lang="en-US" sz="2400" dirty="0"/>
          </a:p>
        </p:txBody>
      </p:sp>
      <p:sp>
        <p:nvSpPr>
          <p:cNvPr id="4" name="Slide Number Placeholder 3"/>
          <p:cNvSpPr>
            <a:spLocks noGrp="1"/>
          </p:cNvSpPr>
          <p:nvPr>
            <p:ph type="sldNum" sz="quarter" idx="12"/>
          </p:nvPr>
        </p:nvSpPr>
        <p:spPr/>
        <p:txBody>
          <a:bodyPr/>
          <a:lstStyle/>
          <a:p>
            <a:fld id="{AC392DC9-9688-4E44-A90B-C333AD8FEA09}" type="slidenum">
              <a:rPr lang="en-US" smtClean="0"/>
              <a:pPr/>
              <a:t>14</a:t>
            </a:fld>
            <a:endParaRPr lang="en-US" dirty="0"/>
          </a:p>
        </p:txBody>
      </p:sp>
      <p:pic>
        <p:nvPicPr>
          <p:cNvPr id="10242" name="Picture 2" descr="Image result for Mainframe Computers"/>
          <p:cNvPicPr>
            <a:picLocks noChangeAspect="1" noChangeArrowheads="1"/>
          </p:cNvPicPr>
          <p:nvPr/>
        </p:nvPicPr>
        <p:blipFill rotWithShape="1">
          <a:blip r:embed="rId3">
            <a:extLst>
              <a:ext uri="{28A0092B-C50C-407E-A947-70E740481C1C}">
                <a14:useLocalDpi xmlns:a14="http://schemas.microsoft.com/office/drawing/2010/main" val="0"/>
              </a:ext>
            </a:extLst>
          </a:blip>
          <a:srcRect l="4403" t="5028"/>
          <a:stretch/>
        </p:blipFill>
        <p:spPr bwMode="auto">
          <a:xfrm>
            <a:off x="2932386" y="2317530"/>
            <a:ext cx="6211614" cy="34736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2801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ircle(in)">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circle(in)">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circle(in)">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10242"/>
                                        </p:tgtEl>
                                        <p:attrNameLst>
                                          <p:attrName>style.visibility</p:attrName>
                                        </p:attrNameLst>
                                      </p:cBhvr>
                                      <p:to>
                                        <p:strVal val="visible"/>
                                      </p:to>
                                    </p:set>
                                    <p:animEffect transition="in" filter="circle(in)">
                                      <p:cBhvr>
                                        <p:cTn id="32" dur="20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Rectangle 3"/>
          <p:cNvSpPr>
            <a:spLocks noGrp="1" noChangeArrowheads="1"/>
          </p:cNvSpPr>
          <p:nvPr>
            <p:ph type="body" idx="1"/>
          </p:nvPr>
        </p:nvSpPr>
        <p:spPr>
          <a:xfrm>
            <a:off x="0" y="1752600"/>
            <a:ext cx="3429000" cy="3886200"/>
          </a:xfrm>
        </p:spPr>
        <p:txBody>
          <a:bodyPr>
            <a:normAutofit fontScale="92500" lnSpcReduction="20000"/>
          </a:bodyPr>
          <a:lstStyle/>
          <a:p>
            <a:pPr marL="0" indent="0" eaLnBrk="1" hangingPunct="1">
              <a:spcBef>
                <a:spcPct val="0"/>
              </a:spcBef>
              <a:spcAft>
                <a:spcPts val="1200"/>
              </a:spcAft>
              <a:buFont typeface="Wingdings" pitchFamily="2" charset="2"/>
              <a:buNone/>
              <a:defRPr/>
            </a:pPr>
            <a:r>
              <a:rPr lang="en-US" altLang="en-US" sz="2400" dirty="0"/>
              <a:t>C</a:t>
            </a:r>
            <a:r>
              <a:rPr lang="en-US" altLang="en-US" sz="2400" dirty="0" smtClean="0"/>
              <a:t>lient/server system built over Internet:</a:t>
            </a:r>
          </a:p>
          <a:p>
            <a:pPr eaLnBrk="1" hangingPunct="1">
              <a:spcBef>
                <a:spcPct val="0"/>
              </a:spcBef>
              <a:spcAft>
                <a:spcPts val="1200"/>
              </a:spcAft>
              <a:buFont typeface="Wingdings" panose="05000000000000000000" pitchFamily="2" charset="2"/>
              <a:buChar char="Ø"/>
              <a:defRPr/>
            </a:pPr>
            <a:r>
              <a:rPr lang="en-US" altLang="en-US" sz="2200" dirty="0"/>
              <a:t>The </a:t>
            </a:r>
            <a:r>
              <a:rPr lang="en-US" altLang="en-US" sz="2200" dirty="0" smtClean="0"/>
              <a:t>client computers </a:t>
            </a:r>
            <a:r>
              <a:rPr lang="en-US" altLang="en-US" sz="2200" dirty="0"/>
              <a:t>are </a:t>
            </a:r>
            <a:r>
              <a:rPr lang="en-US" altLang="en-US" sz="2200" dirty="0" smtClean="0"/>
              <a:t>PCs or any computing </a:t>
            </a:r>
            <a:r>
              <a:rPr lang="en-US" altLang="en-US" sz="2200" dirty="0"/>
              <a:t>devices</a:t>
            </a:r>
            <a:r>
              <a:rPr lang="en-US" altLang="en-US" sz="2200" dirty="0" smtClean="0"/>
              <a:t> </a:t>
            </a:r>
            <a:r>
              <a:rPr lang="en-US" altLang="en-US" sz="2200" dirty="0"/>
              <a:t>that </a:t>
            </a:r>
            <a:r>
              <a:rPr lang="en-US" altLang="en-US" sz="2200" dirty="0" smtClean="0"/>
              <a:t>end users </a:t>
            </a:r>
            <a:r>
              <a:rPr lang="en-US" altLang="en-US" sz="2200" dirty="0"/>
              <a:t>use to connect to the </a:t>
            </a:r>
            <a:r>
              <a:rPr lang="en-US" altLang="en-US" sz="2200" dirty="0" smtClean="0"/>
              <a:t>Internet.</a:t>
            </a:r>
          </a:p>
          <a:p>
            <a:pPr eaLnBrk="1" hangingPunct="1">
              <a:spcBef>
                <a:spcPct val="0"/>
              </a:spcBef>
              <a:spcAft>
                <a:spcPts val="1200"/>
              </a:spcAft>
              <a:buFont typeface="Wingdings" panose="05000000000000000000" pitchFamily="2" charset="2"/>
              <a:buChar char="Ø"/>
              <a:defRPr/>
            </a:pPr>
            <a:r>
              <a:rPr lang="en-US" altLang="en-US" sz="2200" dirty="0" smtClean="0"/>
              <a:t>The server computers  are the online service </a:t>
            </a:r>
            <a:r>
              <a:rPr lang="en-US" altLang="en-US" sz="2200" dirty="0"/>
              <a:t>w</a:t>
            </a:r>
            <a:r>
              <a:rPr lang="en-US" altLang="en-US" sz="2200" dirty="0" smtClean="0"/>
              <a:t>eb servers and database servers.</a:t>
            </a:r>
          </a:p>
        </p:txBody>
      </p:sp>
      <p:pic>
        <p:nvPicPr>
          <p:cNvPr id="11267" name="Picture 6" descr="c15f004.jpg                                                    0000C64DStorage                        BC5BC41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11009"/>
            <a:ext cx="5486400" cy="6869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ubtitle 1"/>
          <p:cNvSpPr txBox="1">
            <a:spLocks/>
          </p:cNvSpPr>
          <p:nvPr/>
        </p:nvSpPr>
        <p:spPr>
          <a:xfrm>
            <a:off x="0" y="152400"/>
            <a:ext cx="2743200" cy="1143000"/>
          </a:xfrm>
          <a:prstGeom prst="rect">
            <a:avLst/>
          </a:prstGeom>
        </p:spPr>
        <p:txBody>
          <a:bodyPr vert="horz" lIns="91440" tIns="45720" rIns="91440" bIns="45720" rtlCol="0">
            <a:noAutofit/>
          </a:bodyPr>
          <a:lstStyle>
            <a:lvl1pPr marL="514350" indent="-514350" algn="l" defTabSz="914400" rtl="0" eaLnBrk="1" latinLnBrk="0" hangingPunct="1">
              <a:spcBef>
                <a:spcPct val="20000"/>
              </a:spcBef>
              <a:buClr>
                <a:srgbClr val="00B0F0"/>
              </a:buClr>
              <a:buSzPct val="100000"/>
              <a:buFont typeface="+mj-lt"/>
              <a:buAutoNum type="arabicPeriod"/>
              <a:defRPr sz="3200"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itchFamily="34" charset="0"/>
              <a:buChar char="–"/>
              <a:defRPr sz="2800" kern="1200" baseline="0">
                <a:solidFill>
                  <a:schemeClr val="tx1"/>
                </a:solidFill>
                <a:latin typeface="Times New Roman" pitchFamily="18" charset="0"/>
                <a:ea typeface="Verdana" panose="020B0604030504040204" pitchFamily="34" charset="0"/>
                <a:cs typeface="Verdana" panose="020B0604030504040204" pitchFamily="34" charset="0"/>
              </a:defRPr>
            </a:lvl2pPr>
            <a:lvl3pPr marL="1143000" indent="-228600" algn="l" defTabSz="914400" rtl="0" eaLnBrk="1" latinLnBrk="0" hangingPunct="1">
              <a:spcBef>
                <a:spcPct val="20000"/>
              </a:spcBef>
              <a:buFont typeface="Arial" pitchFamily="34" charset="0"/>
              <a:buChar char="•"/>
              <a:defRPr sz="2400" kern="1200" baseline="0">
                <a:solidFill>
                  <a:schemeClr val="tx1"/>
                </a:solidFill>
                <a:latin typeface="Times New Roman" pitchFamily="18" charset="0"/>
                <a:ea typeface="Verdana" panose="020B0604030504040204" pitchFamily="34" charset="0"/>
                <a:cs typeface="Verdana" panose="020B0604030504040204" pitchFamily="34" charset="0"/>
              </a:defRPr>
            </a:lvl3pPr>
            <a:lvl4pPr marL="1600200" indent="-228600" algn="l" defTabSz="914400" rtl="0" eaLnBrk="1" latinLnBrk="0" hangingPunct="1">
              <a:spcBef>
                <a:spcPct val="20000"/>
              </a:spcBef>
              <a:buFont typeface="Arial" pitchFamily="34" charset="0"/>
              <a:buChar char="–"/>
              <a:defRPr sz="2000" kern="1200" baseline="0">
                <a:solidFill>
                  <a:schemeClr val="tx1"/>
                </a:solidFill>
                <a:latin typeface="Times New Roman" pitchFamily="18" charset="0"/>
                <a:ea typeface="Verdana" panose="020B0604030504040204" pitchFamily="34" charset="0"/>
                <a:cs typeface="Verdana" panose="020B0604030504040204" pitchFamily="34" charset="0"/>
              </a:defRPr>
            </a:lvl4pPr>
            <a:lvl5pPr marL="2057400" indent="-228600" algn="l" defTabSz="914400" rtl="0" eaLnBrk="1" latinLnBrk="0" hangingPunct="1">
              <a:spcBef>
                <a:spcPct val="20000"/>
              </a:spcBef>
              <a:buFont typeface="Arial" pitchFamily="34" charset="0"/>
              <a:buChar char="»"/>
              <a:defRPr sz="2000" kern="1200" baseline="0">
                <a:solidFill>
                  <a:schemeClr val="tx1"/>
                </a:solidFill>
                <a:latin typeface="Times New Roman" pitchFamily="18"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dirty="0">
                <a:solidFill>
                  <a:srgbClr val="6600CC"/>
                </a:solidFill>
              </a:rPr>
              <a:t>Computer </a:t>
            </a:r>
            <a:r>
              <a:rPr lang="en-US" dirty="0" smtClean="0">
                <a:solidFill>
                  <a:srgbClr val="6600CC"/>
                </a:solidFill>
              </a:rPr>
              <a:t>Hierarchy</a:t>
            </a:r>
            <a:endParaRPr lang="en-US" dirty="0">
              <a:solidFill>
                <a:srgbClr val="6600CC"/>
              </a:solidFill>
            </a:endParaRPr>
          </a:p>
        </p:txBody>
      </p:sp>
      <p:sp>
        <p:nvSpPr>
          <p:cNvPr id="2" name="Slide Number Placeholder 1"/>
          <p:cNvSpPr>
            <a:spLocks noGrp="1"/>
          </p:cNvSpPr>
          <p:nvPr>
            <p:ph type="sldNum" sz="quarter" idx="12"/>
          </p:nvPr>
        </p:nvSpPr>
        <p:spPr/>
        <p:txBody>
          <a:bodyPr/>
          <a:lstStyle/>
          <a:p>
            <a:fld id="{AC392DC9-9688-4E44-A90B-C333AD8FEA09}" type="slidenum">
              <a:rPr lang="en-US" smtClean="0"/>
              <a:pPr/>
              <a:t>15</a:t>
            </a:fld>
            <a:endParaRPr lang="en-US" dirty="0"/>
          </a:p>
        </p:txBody>
      </p:sp>
    </p:spTree>
    <p:extLst>
      <p:ext uri="{BB962C8B-B14F-4D97-AF65-F5344CB8AC3E}">
        <p14:creationId xmlns:p14="http://schemas.microsoft.com/office/powerpoint/2010/main" val="24628649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1267"/>
                                        </p:tgtEl>
                                        <p:attrNameLst>
                                          <p:attrName>style.visibility</p:attrName>
                                        </p:attrNameLst>
                                      </p:cBhvr>
                                      <p:to>
                                        <p:strVal val="visible"/>
                                      </p:to>
                                    </p:set>
                                    <p:animEffect transition="in" filter="circle(in)">
                                      <p:cBhvr>
                                        <p:cTn id="7" dur="2000"/>
                                        <p:tgtEl>
                                          <p:spTgt spid="11267"/>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2290">
                                            <p:txEl>
                                              <p:pRg st="0" end="0"/>
                                            </p:txEl>
                                          </p:spTgt>
                                        </p:tgtEl>
                                        <p:attrNameLst>
                                          <p:attrName>style.visibility</p:attrName>
                                        </p:attrNameLst>
                                      </p:cBhvr>
                                      <p:to>
                                        <p:strVal val="visible"/>
                                      </p:to>
                                    </p:set>
                                    <p:animEffect transition="in" filter="circle(in)">
                                      <p:cBhvr>
                                        <p:cTn id="12" dur="2000"/>
                                        <p:tgtEl>
                                          <p:spTgt spid="1229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2290">
                                            <p:txEl>
                                              <p:pRg st="1" end="1"/>
                                            </p:txEl>
                                          </p:spTgt>
                                        </p:tgtEl>
                                        <p:attrNameLst>
                                          <p:attrName>style.visibility</p:attrName>
                                        </p:attrNameLst>
                                      </p:cBhvr>
                                      <p:to>
                                        <p:strVal val="visible"/>
                                      </p:to>
                                    </p:set>
                                    <p:animEffect transition="in" filter="circle(in)">
                                      <p:cBhvr>
                                        <p:cTn id="17" dur="2000"/>
                                        <p:tgtEl>
                                          <p:spTgt spid="1229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12290">
                                            <p:txEl>
                                              <p:pRg st="2" end="2"/>
                                            </p:txEl>
                                          </p:spTgt>
                                        </p:tgtEl>
                                        <p:attrNameLst>
                                          <p:attrName>style.visibility</p:attrName>
                                        </p:attrNameLst>
                                      </p:cBhvr>
                                      <p:to>
                                        <p:strVal val="visible"/>
                                      </p:to>
                                    </p:set>
                                    <p:animEffect transition="in" filter="circle(in)">
                                      <p:cBhvr>
                                        <p:cTn id="22" dur="2000"/>
                                        <p:tgtEl>
                                          <p:spTgt spid="1229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Rectangle 3"/>
          <p:cNvSpPr>
            <a:spLocks noGrp="1" noChangeArrowheads="1"/>
          </p:cNvSpPr>
          <p:nvPr>
            <p:ph type="body" idx="1"/>
          </p:nvPr>
        </p:nvSpPr>
        <p:spPr>
          <a:xfrm>
            <a:off x="0" y="1447800"/>
            <a:ext cx="3429000" cy="3886200"/>
          </a:xfrm>
        </p:spPr>
        <p:txBody>
          <a:bodyPr>
            <a:noAutofit/>
          </a:bodyPr>
          <a:lstStyle/>
          <a:p>
            <a:pPr marL="0" indent="0">
              <a:spcBef>
                <a:spcPct val="0"/>
              </a:spcBef>
              <a:spcAft>
                <a:spcPts val="1200"/>
              </a:spcAft>
              <a:buNone/>
              <a:defRPr/>
            </a:pPr>
            <a:r>
              <a:rPr lang="en-US" sz="2000" dirty="0" smtClean="0"/>
              <a:t>Thin </a:t>
            </a:r>
            <a:r>
              <a:rPr lang="en-US" sz="2000" dirty="0"/>
              <a:t>vs. f</a:t>
            </a:r>
            <a:r>
              <a:rPr lang="en-US" sz="2000" dirty="0" smtClean="0"/>
              <a:t>at-client </a:t>
            </a:r>
            <a:r>
              <a:rPr lang="en-US" sz="2000" dirty="0"/>
              <a:t>systems depending on complexity and functionalities installed with </a:t>
            </a:r>
            <a:r>
              <a:rPr lang="en-US" sz="2000" dirty="0" smtClean="0"/>
              <a:t>client/server systems</a:t>
            </a:r>
            <a:r>
              <a:rPr lang="en-US" altLang="en-US" sz="2000" dirty="0" smtClean="0"/>
              <a:t>:</a:t>
            </a:r>
          </a:p>
          <a:p>
            <a:pPr>
              <a:spcBef>
                <a:spcPct val="0"/>
              </a:spcBef>
              <a:spcAft>
                <a:spcPts val="1200"/>
              </a:spcAft>
              <a:buFont typeface="Wingdings" panose="05000000000000000000" pitchFamily="2" charset="2"/>
              <a:buChar char="Ø"/>
              <a:defRPr/>
            </a:pPr>
            <a:r>
              <a:rPr lang="en-US" altLang="en-US" sz="1800" b="1" dirty="0"/>
              <a:t>Thin client:</a:t>
            </a:r>
            <a:r>
              <a:rPr lang="en-US" altLang="en-US" sz="1800" dirty="0"/>
              <a:t> </a:t>
            </a:r>
            <a:r>
              <a:rPr kumimoji="1" lang="en-US" altLang="en-US" sz="1800" dirty="0" smtClean="0">
                <a:cs typeface="Arial" charset="0"/>
              </a:rPr>
              <a:t>A</a:t>
            </a:r>
            <a:r>
              <a:rPr kumimoji="1" lang="en-US" sz="1800" dirty="0" smtClean="0">
                <a:cs typeface="Arial" charset="0"/>
              </a:rPr>
              <a:t> </a:t>
            </a:r>
            <a:r>
              <a:rPr kumimoji="1" lang="en-US" sz="1800" dirty="0">
                <a:cs typeface="Arial" charset="0"/>
              </a:rPr>
              <a:t>client </a:t>
            </a:r>
            <a:r>
              <a:rPr kumimoji="1" lang="en-US" sz="1800" dirty="0" smtClean="0">
                <a:cs typeface="Arial" charset="0"/>
              </a:rPr>
              <a:t>computer </a:t>
            </a:r>
            <a:r>
              <a:rPr kumimoji="1" lang="en-US" sz="1800" dirty="0">
                <a:cs typeface="Arial" charset="0"/>
              </a:rPr>
              <a:t>designed so that most processing and data storage occur on the </a:t>
            </a:r>
            <a:r>
              <a:rPr kumimoji="1" lang="en-US" sz="1800" dirty="0" smtClean="0">
                <a:cs typeface="Arial" charset="0"/>
              </a:rPr>
              <a:t>server; Less complex</a:t>
            </a:r>
            <a:r>
              <a:rPr lang="en-US" altLang="en-US" sz="1800" dirty="0" smtClean="0"/>
              <a:t>.</a:t>
            </a:r>
          </a:p>
          <a:p>
            <a:pPr>
              <a:spcBef>
                <a:spcPct val="0"/>
              </a:spcBef>
              <a:spcAft>
                <a:spcPts val="1200"/>
              </a:spcAft>
              <a:buFont typeface="Wingdings" panose="05000000000000000000" pitchFamily="2" charset="2"/>
              <a:buChar char="Ø"/>
              <a:defRPr/>
            </a:pPr>
            <a:r>
              <a:rPr lang="en-US" altLang="en-US" sz="1800" b="1" dirty="0" smtClean="0"/>
              <a:t>Fat </a:t>
            </a:r>
            <a:r>
              <a:rPr lang="en-US" altLang="en-US" sz="1800" b="1" dirty="0"/>
              <a:t>client:</a:t>
            </a:r>
            <a:r>
              <a:rPr lang="en-US" altLang="en-US" sz="1800" dirty="0"/>
              <a:t> </a:t>
            </a:r>
            <a:r>
              <a:rPr kumimoji="1" lang="en-US" altLang="en-US" sz="1800" dirty="0" smtClean="0">
                <a:cs typeface="Arial" charset="0"/>
              </a:rPr>
              <a:t>More </a:t>
            </a:r>
            <a:r>
              <a:rPr kumimoji="1" lang="en-US" sz="1800" dirty="0" smtClean="0">
                <a:cs typeface="Arial" charset="0"/>
              </a:rPr>
              <a:t>complex</a:t>
            </a:r>
            <a:r>
              <a:rPr lang="en-US" sz="1800" dirty="0" smtClean="0"/>
              <a:t>; more powerful functional and processing capacities.</a:t>
            </a:r>
            <a:endParaRPr lang="en-US" altLang="en-US" sz="1800" dirty="0" smtClean="0"/>
          </a:p>
        </p:txBody>
      </p:sp>
      <p:pic>
        <p:nvPicPr>
          <p:cNvPr id="11267" name="Picture 6" descr="c15f004.jpg                                                    0000C64DStorage                        BC5BC41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11009"/>
            <a:ext cx="5486400" cy="6869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ubtitle 1"/>
          <p:cNvSpPr txBox="1">
            <a:spLocks/>
          </p:cNvSpPr>
          <p:nvPr/>
        </p:nvSpPr>
        <p:spPr>
          <a:xfrm>
            <a:off x="0" y="152400"/>
            <a:ext cx="2743200" cy="1143000"/>
          </a:xfrm>
          <a:prstGeom prst="rect">
            <a:avLst/>
          </a:prstGeom>
        </p:spPr>
        <p:txBody>
          <a:bodyPr vert="horz" lIns="91440" tIns="45720" rIns="91440" bIns="45720" rtlCol="0">
            <a:noAutofit/>
          </a:bodyPr>
          <a:lstStyle>
            <a:lvl1pPr marL="514350" indent="-514350" algn="l" defTabSz="914400" rtl="0" eaLnBrk="1" latinLnBrk="0" hangingPunct="1">
              <a:spcBef>
                <a:spcPct val="20000"/>
              </a:spcBef>
              <a:buClr>
                <a:srgbClr val="00B0F0"/>
              </a:buClr>
              <a:buSzPct val="100000"/>
              <a:buFont typeface="+mj-lt"/>
              <a:buAutoNum type="arabicPeriod"/>
              <a:defRPr sz="3200"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itchFamily="34" charset="0"/>
              <a:buChar char="–"/>
              <a:defRPr sz="2800" kern="1200" baseline="0">
                <a:solidFill>
                  <a:schemeClr val="tx1"/>
                </a:solidFill>
                <a:latin typeface="Times New Roman" pitchFamily="18" charset="0"/>
                <a:ea typeface="Verdana" panose="020B0604030504040204" pitchFamily="34" charset="0"/>
                <a:cs typeface="Verdana" panose="020B0604030504040204" pitchFamily="34" charset="0"/>
              </a:defRPr>
            </a:lvl2pPr>
            <a:lvl3pPr marL="1143000" indent="-228600" algn="l" defTabSz="914400" rtl="0" eaLnBrk="1" latinLnBrk="0" hangingPunct="1">
              <a:spcBef>
                <a:spcPct val="20000"/>
              </a:spcBef>
              <a:buFont typeface="Arial" pitchFamily="34" charset="0"/>
              <a:buChar char="•"/>
              <a:defRPr sz="2400" kern="1200" baseline="0">
                <a:solidFill>
                  <a:schemeClr val="tx1"/>
                </a:solidFill>
                <a:latin typeface="Times New Roman" pitchFamily="18" charset="0"/>
                <a:ea typeface="Verdana" panose="020B0604030504040204" pitchFamily="34" charset="0"/>
                <a:cs typeface="Verdana" panose="020B0604030504040204" pitchFamily="34" charset="0"/>
              </a:defRPr>
            </a:lvl3pPr>
            <a:lvl4pPr marL="1600200" indent="-228600" algn="l" defTabSz="914400" rtl="0" eaLnBrk="1" latinLnBrk="0" hangingPunct="1">
              <a:spcBef>
                <a:spcPct val="20000"/>
              </a:spcBef>
              <a:buFont typeface="Arial" pitchFamily="34" charset="0"/>
              <a:buChar char="–"/>
              <a:defRPr sz="2000" kern="1200" baseline="0">
                <a:solidFill>
                  <a:schemeClr val="tx1"/>
                </a:solidFill>
                <a:latin typeface="Times New Roman" pitchFamily="18" charset="0"/>
                <a:ea typeface="Verdana" panose="020B0604030504040204" pitchFamily="34" charset="0"/>
                <a:cs typeface="Verdana" panose="020B0604030504040204" pitchFamily="34" charset="0"/>
              </a:defRPr>
            </a:lvl4pPr>
            <a:lvl5pPr marL="2057400" indent="-228600" algn="l" defTabSz="914400" rtl="0" eaLnBrk="1" latinLnBrk="0" hangingPunct="1">
              <a:spcBef>
                <a:spcPct val="20000"/>
              </a:spcBef>
              <a:buFont typeface="Arial" pitchFamily="34" charset="0"/>
              <a:buChar char="»"/>
              <a:defRPr sz="2000" kern="1200" baseline="0">
                <a:solidFill>
                  <a:schemeClr val="tx1"/>
                </a:solidFill>
                <a:latin typeface="Times New Roman" pitchFamily="18"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dirty="0">
                <a:solidFill>
                  <a:srgbClr val="6600CC"/>
                </a:solidFill>
              </a:rPr>
              <a:t>Computer </a:t>
            </a:r>
            <a:r>
              <a:rPr lang="en-US" dirty="0" smtClean="0">
                <a:solidFill>
                  <a:srgbClr val="6600CC"/>
                </a:solidFill>
              </a:rPr>
              <a:t>Hierarchy</a:t>
            </a:r>
            <a:endParaRPr lang="en-US" dirty="0">
              <a:solidFill>
                <a:srgbClr val="6600CC"/>
              </a:solidFill>
            </a:endParaRPr>
          </a:p>
        </p:txBody>
      </p:sp>
      <p:sp>
        <p:nvSpPr>
          <p:cNvPr id="2" name="Slide Number Placeholder 1"/>
          <p:cNvSpPr>
            <a:spLocks noGrp="1"/>
          </p:cNvSpPr>
          <p:nvPr>
            <p:ph type="sldNum" sz="quarter" idx="12"/>
          </p:nvPr>
        </p:nvSpPr>
        <p:spPr/>
        <p:txBody>
          <a:bodyPr/>
          <a:lstStyle/>
          <a:p>
            <a:fld id="{AC392DC9-9688-4E44-A90B-C333AD8FEA09}" type="slidenum">
              <a:rPr lang="en-US" smtClean="0"/>
              <a:pPr/>
              <a:t>16</a:t>
            </a:fld>
            <a:endParaRPr lang="en-US" dirty="0"/>
          </a:p>
        </p:txBody>
      </p:sp>
    </p:spTree>
    <p:extLst>
      <p:ext uri="{BB962C8B-B14F-4D97-AF65-F5344CB8AC3E}">
        <p14:creationId xmlns:p14="http://schemas.microsoft.com/office/powerpoint/2010/main" val="42665306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1267"/>
                                        </p:tgtEl>
                                        <p:attrNameLst>
                                          <p:attrName>style.visibility</p:attrName>
                                        </p:attrNameLst>
                                      </p:cBhvr>
                                      <p:to>
                                        <p:strVal val="visible"/>
                                      </p:to>
                                    </p:set>
                                    <p:animEffect transition="in" filter="circle(in)">
                                      <p:cBhvr>
                                        <p:cTn id="7" dur="2000"/>
                                        <p:tgtEl>
                                          <p:spTgt spid="11267"/>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2290">
                                            <p:txEl>
                                              <p:pRg st="0" end="0"/>
                                            </p:txEl>
                                          </p:spTgt>
                                        </p:tgtEl>
                                        <p:attrNameLst>
                                          <p:attrName>style.visibility</p:attrName>
                                        </p:attrNameLst>
                                      </p:cBhvr>
                                      <p:to>
                                        <p:strVal val="visible"/>
                                      </p:to>
                                    </p:set>
                                    <p:animEffect transition="in" filter="circle(in)">
                                      <p:cBhvr>
                                        <p:cTn id="12" dur="2000"/>
                                        <p:tgtEl>
                                          <p:spTgt spid="1229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2290">
                                            <p:txEl>
                                              <p:pRg st="1" end="1"/>
                                            </p:txEl>
                                          </p:spTgt>
                                        </p:tgtEl>
                                        <p:attrNameLst>
                                          <p:attrName>style.visibility</p:attrName>
                                        </p:attrNameLst>
                                      </p:cBhvr>
                                      <p:to>
                                        <p:strVal val="visible"/>
                                      </p:to>
                                    </p:set>
                                    <p:animEffect transition="in" filter="circle(in)">
                                      <p:cBhvr>
                                        <p:cTn id="17" dur="2000"/>
                                        <p:tgtEl>
                                          <p:spTgt spid="1229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12290">
                                            <p:txEl>
                                              <p:pRg st="2" end="2"/>
                                            </p:txEl>
                                          </p:spTgt>
                                        </p:tgtEl>
                                        <p:attrNameLst>
                                          <p:attrName>style.visibility</p:attrName>
                                        </p:attrNameLst>
                                      </p:cBhvr>
                                      <p:to>
                                        <p:strVal val="visible"/>
                                      </p:to>
                                    </p:set>
                                    <p:animEffect transition="in" filter="circle(in)">
                                      <p:cBhvr>
                                        <p:cTn id="22" dur="2000"/>
                                        <p:tgtEl>
                                          <p:spTgt spid="1229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0" y="1981200"/>
            <a:ext cx="9144000" cy="3962400"/>
          </a:xfrm>
        </p:spPr>
        <p:txBody>
          <a:bodyPr>
            <a:normAutofit lnSpcReduction="10000"/>
          </a:bodyPr>
          <a:lstStyle/>
          <a:p>
            <a:pPr>
              <a:spcAft>
                <a:spcPts val="1200"/>
              </a:spcAft>
              <a:buFont typeface="Wingdings" panose="05000000000000000000" pitchFamily="2" charset="2"/>
              <a:buChar char="Ø"/>
            </a:pPr>
            <a:r>
              <a:rPr lang="en-US" dirty="0" smtClean="0"/>
              <a:t>Microcomputers (PC)</a:t>
            </a:r>
          </a:p>
          <a:p>
            <a:pPr>
              <a:spcAft>
                <a:spcPts val="1200"/>
              </a:spcAft>
              <a:buFont typeface="Wingdings" panose="05000000000000000000" pitchFamily="2" charset="2"/>
              <a:buChar char="Ø"/>
            </a:pPr>
            <a:r>
              <a:rPr lang="en-US" dirty="0" smtClean="0"/>
              <a:t>Laptop Computers</a:t>
            </a:r>
          </a:p>
          <a:p>
            <a:pPr>
              <a:spcAft>
                <a:spcPts val="1200"/>
              </a:spcAft>
              <a:buFont typeface="Wingdings" panose="05000000000000000000" pitchFamily="2" charset="2"/>
              <a:buChar char="Ø"/>
            </a:pPr>
            <a:r>
              <a:rPr lang="en-US" dirty="0" smtClean="0"/>
              <a:t>Netbook Computers: Optimized </a:t>
            </a:r>
            <a:r>
              <a:rPr lang="en-US" dirty="0"/>
              <a:t>for Internet-based </a:t>
            </a:r>
            <a:r>
              <a:rPr lang="en-US" dirty="0" smtClean="0"/>
              <a:t>services.</a:t>
            </a:r>
          </a:p>
          <a:p>
            <a:pPr>
              <a:spcAft>
                <a:spcPts val="1200"/>
              </a:spcAft>
              <a:buFont typeface="Wingdings" panose="05000000000000000000" pitchFamily="2" charset="2"/>
              <a:buChar char="Ø"/>
            </a:pPr>
            <a:r>
              <a:rPr lang="en-US" dirty="0" smtClean="0"/>
              <a:t>Tablet Computers</a:t>
            </a:r>
          </a:p>
          <a:p>
            <a:pPr>
              <a:spcAft>
                <a:spcPts val="1200"/>
              </a:spcAft>
              <a:buFont typeface="Wingdings" panose="05000000000000000000" pitchFamily="2" charset="2"/>
              <a:buChar char="Ø"/>
            </a:pPr>
            <a:r>
              <a:rPr lang="en-US" dirty="0" smtClean="0"/>
              <a:t>Wearable Computers</a:t>
            </a:r>
            <a:endParaRPr lang="en-US" dirty="0"/>
          </a:p>
        </p:txBody>
      </p:sp>
      <p:sp>
        <p:nvSpPr>
          <p:cNvPr id="4" name="Slide Number Placeholder 3"/>
          <p:cNvSpPr>
            <a:spLocks noGrp="1"/>
          </p:cNvSpPr>
          <p:nvPr>
            <p:ph type="sldNum" sz="quarter" idx="12"/>
          </p:nvPr>
        </p:nvSpPr>
        <p:spPr/>
        <p:txBody>
          <a:bodyPr/>
          <a:lstStyle/>
          <a:p>
            <a:fld id="{AC392DC9-9688-4E44-A90B-C333AD8FEA09}" type="slidenum">
              <a:rPr lang="en-US" smtClean="0"/>
              <a:pPr/>
              <a:t>17</a:t>
            </a:fld>
            <a:endParaRPr lang="en-US" dirty="0"/>
          </a:p>
        </p:txBody>
      </p:sp>
      <p:sp>
        <p:nvSpPr>
          <p:cNvPr id="6" name="Subtitle 1"/>
          <p:cNvSpPr>
            <a:spLocks noGrp="1"/>
          </p:cNvSpPr>
          <p:nvPr>
            <p:ph type="subTitle" idx="1"/>
          </p:nvPr>
        </p:nvSpPr>
        <p:spPr>
          <a:xfrm>
            <a:off x="0" y="76200"/>
            <a:ext cx="9144000" cy="1676400"/>
          </a:xfrm>
        </p:spPr>
        <p:txBody>
          <a:bodyPr>
            <a:normAutofit/>
          </a:bodyPr>
          <a:lstStyle/>
          <a:p>
            <a:r>
              <a:rPr lang="en-US" sz="3200" dirty="0" smtClean="0"/>
              <a:t>Computer Hierarchy: Speed, Cost, Performance, Storage, Reliability</a:t>
            </a:r>
            <a:endParaRPr lang="en-US" sz="3200" dirty="0"/>
          </a:p>
        </p:txBody>
      </p:sp>
    </p:spTree>
    <p:extLst>
      <p:ext uri="{BB962C8B-B14F-4D97-AF65-F5344CB8AC3E}">
        <p14:creationId xmlns:p14="http://schemas.microsoft.com/office/powerpoint/2010/main" val="440728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ircle(in)">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0" y="76200"/>
            <a:ext cx="8610599" cy="533400"/>
          </a:xfrm>
        </p:spPr>
        <p:txBody>
          <a:bodyPr>
            <a:normAutofit fontScale="85000" lnSpcReduction="20000"/>
          </a:bodyPr>
          <a:lstStyle/>
          <a:p>
            <a:r>
              <a:rPr lang="en-US" sz="4000" dirty="0" smtClean="0"/>
              <a:t>Input Technologies</a:t>
            </a:r>
            <a:endParaRPr lang="en-US" sz="4000" dirty="0"/>
          </a:p>
        </p:txBody>
      </p:sp>
      <p:sp>
        <p:nvSpPr>
          <p:cNvPr id="3" name="Content Placeholder 2"/>
          <p:cNvSpPr>
            <a:spLocks noGrp="1"/>
          </p:cNvSpPr>
          <p:nvPr>
            <p:ph sz="quarter" idx="15"/>
          </p:nvPr>
        </p:nvSpPr>
        <p:spPr>
          <a:xfrm>
            <a:off x="0" y="838200"/>
            <a:ext cx="3962400" cy="2667000"/>
          </a:xfrm>
        </p:spPr>
        <p:txBody>
          <a:bodyPr>
            <a:noAutofit/>
          </a:bodyPr>
          <a:lstStyle/>
          <a:p>
            <a:pPr>
              <a:buFont typeface="Wingdings" panose="05000000000000000000" pitchFamily="2" charset="2"/>
              <a:buChar char="Ø"/>
            </a:pPr>
            <a:r>
              <a:rPr lang="en-US" sz="2400" dirty="0" smtClean="0"/>
              <a:t>Joystick</a:t>
            </a:r>
          </a:p>
          <a:p>
            <a:pPr>
              <a:buFont typeface="Wingdings" panose="05000000000000000000" pitchFamily="2" charset="2"/>
              <a:buChar char="Ø"/>
            </a:pPr>
            <a:r>
              <a:rPr lang="en-US" sz="2400" dirty="0" smtClean="0"/>
              <a:t>Touchscreen</a:t>
            </a:r>
          </a:p>
          <a:p>
            <a:pPr>
              <a:buFont typeface="Wingdings" panose="05000000000000000000" pitchFamily="2" charset="2"/>
              <a:buChar char="Ø"/>
            </a:pPr>
            <a:r>
              <a:rPr lang="en-US" sz="2400" dirty="0" smtClean="0"/>
              <a:t>Stylus</a:t>
            </a:r>
          </a:p>
          <a:p>
            <a:pPr>
              <a:buFont typeface="Wingdings" panose="05000000000000000000" pitchFamily="2" charset="2"/>
              <a:buChar char="Ø"/>
            </a:pPr>
            <a:r>
              <a:rPr lang="en-US" sz="2400" dirty="0" smtClean="0"/>
              <a:t>Digital Pen</a:t>
            </a:r>
          </a:p>
          <a:p>
            <a:pPr>
              <a:buFont typeface="Wingdings" panose="05000000000000000000" pitchFamily="2" charset="2"/>
              <a:buChar char="Ø"/>
            </a:pPr>
            <a:r>
              <a:rPr lang="en-US" sz="2400" dirty="0" smtClean="0"/>
              <a:t>Web Camera</a:t>
            </a:r>
          </a:p>
          <a:p>
            <a:pPr>
              <a:buFont typeface="Wingdings" panose="05000000000000000000" pitchFamily="2" charset="2"/>
              <a:buChar char="Ø"/>
            </a:pPr>
            <a:r>
              <a:rPr lang="en-US" sz="2400" dirty="0" smtClean="0"/>
              <a:t>Voice Recognition</a:t>
            </a:r>
          </a:p>
          <a:p>
            <a:pPr>
              <a:buFont typeface="Wingdings" panose="05000000000000000000" pitchFamily="2" charset="2"/>
              <a:buChar char="Ø"/>
            </a:pPr>
            <a:endParaRPr lang="en-US" sz="2400" dirty="0" smtClean="0"/>
          </a:p>
        </p:txBody>
      </p:sp>
      <p:sp>
        <p:nvSpPr>
          <p:cNvPr id="4" name="Slide Number Placeholder 3"/>
          <p:cNvSpPr>
            <a:spLocks noGrp="1"/>
          </p:cNvSpPr>
          <p:nvPr>
            <p:ph type="sldNum" sz="quarter" idx="12"/>
          </p:nvPr>
        </p:nvSpPr>
        <p:spPr/>
        <p:txBody>
          <a:bodyPr/>
          <a:lstStyle/>
          <a:p>
            <a:fld id="{AC392DC9-9688-4E44-A90B-C333AD8FEA09}" type="slidenum">
              <a:rPr lang="en-US" smtClean="0"/>
              <a:pPr/>
              <a:t>18</a:t>
            </a:fld>
            <a:endParaRPr lang="en-US" dirty="0"/>
          </a:p>
        </p:txBody>
      </p:sp>
      <p:pic>
        <p:nvPicPr>
          <p:cNvPr id="1026" name="Picture 2" descr="Image result for joystick"/>
          <p:cNvPicPr>
            <a:picLocks noChangeAspect="1" noChangeArrowheads="1"/>
          </p:cNvPicPr>
          <p:nvPr/>
        </p:nvPicPr>
        <p:blipFill rotWithShape="1">
          <a:blip r:embed="rId3">
            <a:extLst>
              <a:ext uri="{28A0092B-C50C-407E-A947-70E740481C1C}">
                <a14:useLocalDpi xmlns:a14="http://schemas.microsoft.com/office/drawing/2010/main" val="0"/>
              </a:ext>
            </a:extLst>
          </a:blip>
          <a:srcRect t="8276"/>
          <a:stretch/>
        </p:blipFill>
        <p:spPr bwMode="auto">
          <a:xfrm>
            <a:off x="4424854" y="762000"/>
            <a:ext cx="3048000" cy="279575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Stylu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77748" y="3294063"/>
            <a:ext cx="3563937" cy="356393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digital pe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542" y="3863219"/>
            <a:ext cx="5277342" cy="29685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4586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ircle(in)">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ircle(in)">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1026"/>
                                        </p:tgtEl>
                                        <p:attrNameLst>
                                          <p:attrName>style.visibility</p:attrName>
                                        </p:attrNameLst>
                                      </p:cBhvr>
                                      <p:to>
                                        <p:strVal val="visible"/>
                                      </p:to>
                                    </p:set>
                                    <p:animEffect transition="in" filter="fade">
                                      <p:cBhvr>
                                        <p:cTn id="37" dur="1000"/>
                                        <p:tgtEl>
                                          <p:spTgt spid="1026"/>
                                        </p:tgtEl>
                                      </p:cBhvr>
                                    </p:animEffect>
                                    <p:anim calcmode="lin" valueType="num">
                                      <p:cBhvr>
                                        <p:cTn id="38" dur="1000" fill="hold"/>
                                        <p:tgtEl>
                                          <p:spTgt spid="1026"/>
                                        </p:tgtEl>
                                        <p:attrNameLst>
                                          <p:attrName>ppt_x</p:attrName>
                                        </p:attrNameLst>
                                      </p:cBhvr>
                                      <p:tavLst>
                                        <p:tav tm="0">
                                          <p:val>
                                            <p:strVal val="#ppt_x"/>
                                          </p:val>
                                        </p:tav>
                                        <p:tav tm="100000">
                                          <p:val>
                                            <p:strVal val="#ppt_x"/>
                                          </p:val>
                                        </p:tav>
                                      </p:tavLst>
                                    </p:anim>
                                    <p:anim calcmode="lin" valueType="num">
                                      <p:cBhvr>
                                        <p:cTn id="3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1032"/>
                                        </p:tgtEl>
                                        <p:attrNameLst>
                                          <p:attrName>style.visibility</p:attrName>
                                        </p:attrNameLst>
                                      </p:cBhvr>
                                      <p:to>
                                        <p:strVal val="visible"/>
                                      </p:to>
                                    </p:set>
                                    <p:animEffect transition="in" filter="fade">
                                      <p:cBhvr>
                                        <p:cTn id="44" dur="1000"/>
                                        <p:tgtEl>
                                          <p:spTgt spid="1032"/>
                                        </p:tgtEl>
                                      </p:cBhvr>
                                    </p:animEffect>
                                    <p:anim calcmode="lin" valueType="num">
                                      <p:cBhvr>
                                        <p:cTn id="45" dur="1000" fill="hold"/>
                                        <p:tgtEl>
                                          <p:spTgt spid="1032"/>
                                        </p:tgtEl>
                                        <p:attrNameLst>
                                          <p:attrName>ppt_x</p:attrName>
                                        </p:attrNameLst>
                                      </p:cBhvr>
                                      <p:tavLst>
                                        <p:tav tm="0">
                                          <p:val>
                                            <p:strVal val="#ppt_x"/>
                                          </p:val>
                                        </p:tav>
                                        <p:tav tm="100000">
                                          <p:val>
                                            <p:strVal val="#ppt_x"/>
                                          </p:val>
                                        </p:tav>
                                      </p:tavLst>
                                    </p:anim>
                                    <p:anim calcmode="lin" valueType="num">
                                      <p:cBhvr>
                                        <p:cTn id="46" dur="1000" fill="hold"/>
                                        <p:tgtEl>
                                          <p:spTgt spid="1032"/>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nodeType="clickEffect">
                                  <p:stCondLst>
                                    <p:cond delay="0"/>
                                  </p:stCondLst>
                                  <p:childTnLst>
                                    <p:set>
                                      <p:cBhvr>
                                        <p:cTn id="50" dur="1" fill="hold">
                                          <p:stCondLst>
                                            <p:cond delay="0"/>
                                          </p:stCondLst>
                                        </p:cTn>
                                        <p:tgtEl>
                                          <p:spTgt spid="1030"/>
                                        </p:tgtEl>
                                        <p:attrNameLst>
                                          <p:attrName>style.visibility</p:attrName>
                                        </p:attrNameLst>
                                      </p:cBhvr>
                                      <p:to>
                                        <p:strVal val="visible"/>
                                      </p:to>
                                    </p:set>
                                    <p:animEffect transition="in" filter="fade">
                                      <p:cBhvr>
                                        <p:cTn id="51" dur="1000"/>
                                        <p:tgtEl>
                                          <p:spTgt spid="1030"/>
                                        </p:tgtEl>
                                      </p:cBhvr>
                                    </p:animEffect>
                                    <p:anim calcmode="lin" valueType="num">
                                      <p:cBhvr>
                                        <p:cTn id="52" dur="1000" fill="hold"/>
                                        <p:tgtEl>
                                          <p:spTgt spid="1030"/>
                                        </p:tgtEl>
                                        <p:attrNameLst>
                                          <p:attrName>ppt_x</p:attrName>
                                        </p:attrNameLst>
                                      </p:cBhvr>
                                      <p:tavLst>
                                        <p:tav tm="0">
                                          <p:val>
                                            <p:strVal val="#ppt_x"/>
                                          </p:val>
                                        </p:tav>
                                        <p:tav tm="100000">
                                          <p:val>
                                            <p:strVal val="#ppt_x"/>
                                          </p:val>
                                        </p:tav>
                                      </p:tavLst>
                                    </p:anim>
                                    <p:anim calcmode="lin" valueType="num">
                                      <p:cBhvr>
                                        <p:cTn id="53" dur="1000" fill="hold"/>
                                        <p:tgtEl>
                                          <p:spTgt spid="10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0" y="0"/>
            <a:ext cx="8610599" cy="609600"/>
          </a:xfrm>
        </p:spPr>
        <p:txBody>
          <a:bodyPr>
            <a:normAutofit lnSpcReduction="10000"/>
          </a:bodyPr>
          <a:lstStyle/>
          <a:p>
            <a:r>
              <a:rPr lang="en-US" sz="3600" dirty="0" smtClean="0"/>
              <a:t>Input Technologies</a:t>
            </a:r>
            <a:endParaRPr lang="en-US" sz="3600" dirty="0"/>
          </a:p>
        </p:txBody>
      </p:sp>
      <p:sp>
        <p:nvSpPr>
          <p:cNvPr id="3" name="Content Placeholder 2"/>
          <p:cNvSpPr>
            <a:spLocks noGrp="1"/>
          </p:cNvSpPr>
          <p:nvPr>
            <p:ph sz="quarter" idx="15"/>
          </p:nvPr>
        </p:nvSpPr>
        <p:spPr>
          <a:xfrm>
            <a:off x="0" y="914400"/>
            <a:ext cx="6400800" cy="2762579"/>
          </a:xfrm>
        </p:spPr>
        <p:txBody>
          <a:bodyPr>
            <a:normAutofit/>
          </a:bodyPr>
          <a:lstStyle/>
          <a:p>
            <a:pPr>
              <a:buFont typeface="Wingdings" panose="05000000000000000000" pitchFamily="2" charset="2"/>
              <a:buChar char="Ø"/>
            </a:pPr>
            <a:r>
              <a:rPr lang="en-US" sz="2400" dirty="0"/>
              <a:t>Wii</a:t>
            </a:r>
          </a:p>
          <a:p>
            <a:pPr>
              <a:buFont typeface="Wingdings" panose="05000000000000000000" pitchFamily="2" charset="2"/>
              <a:buChar char="Ø"/>
            </a:pPr>
            <a:r>
              <a:rPr lang="en-US" sz="2400" dirty="0"/>
              <a:t>Sensors</a:t>
            </a:r>
          </a:p>
          <a:p>
            <a:pPr>
              <a:buFont typeface="Wingdings" panose="05000000000000000000" pitchFamily="2" charset="2"/>
              <a:buChar char="Ø"/>
            </a:pPr>
            <a:r>
              <a:rPr lang="en-US" sz="2400" dirty="0"/>
              <a:t>Barcode scanners</a:t>
            </a:r>
          </a:p>
          <a:p>
            <a:pPr>
              <a:buFont typeface="Wingdings" panose="05000000000000000000" pitchFamily="2" charset="2"/>
              <a:buChar char="Ø"/>
            </a:pPr>
            <a:r>
              <a:rPr lang="en-US" sz="2400" dirty="0" smtClean="0"/>
              <a:t>Point-of-sale </a:t>
            </a:r>
            <a:r>
              <a:rPr lang="en-US" sz="2400" dirty="0"/>
              <a:t>Terminals</a:t>
            </a:r>
          </a:p>
          <a:p>
            <a:pPr>
              <a:buFont typeface="Wingdings" panose="05000000000000000000" pitchFamily="2" charset="2"/>
              <a:buChar char="Ø"/>
            </a:pPr>
            <a:r>
              <a:rPr lang="en-US" sz="2400" dirty="0" smtClean="0"/>
              <a:t>Magnetic Ink Character Reader</a:t>
            </a:r>
          </a:p>
          <a:p>
            <a:pPr>
              <a:buFont typeface="Wingdings" panose="05000000000000000000" pitchFamily="2" charset="2"/>
              <a:buChar char="Ø"/>
            </a:pPr>
            <a:r>
              <a:rPr lang="en-US" sz="2400" dirty="0" smtClean="0"/>
              <a:t>Radio-Frequency Identification (RFID)</a:t>
            </a:r>
          </a:p>
          <a:p>
            <a:pPr lvl="1">
              <a:buFont typeface="Wingdings" panose="05000000000000000000" pitchFamily="2" charset="2"/>
              <a:buChar char="Ø"/>
            </a:pPr>
            <a:endParaRPr lang="en-US" sz="2000" dirty="0"/>
          </a:p>
        </p:txBody>
      </p:sp>
      <p:sp>
        <p:nvSpPr>
          <p:cNvPr id="4" name="Slide Number Placeholder 3"/>
          <p:cNvSpPr>
            <a:spLocks noGrp="1"/>
          </p:cNvSpPr>
          <p:nvPr>
            <p:ph type="sldNum" sz="quarter" idx="12"/>
          </p:nvPr>
        </p:nvSpPr>
        <p:spPr/>
        <p:txBody>
          <a:bodyPr/>
          <a:lstStyle/>
          <a:p>
            <a:fld id="{AC392DC9-9688-4E44-A90B-C333AD8FEA09}" type="slidenum">
              <a:rPr lang="en-US" smtClean="0"/>
              <a:pPr/>
              <a:t>19</a:t>
            </a:fld>
            <a:endParaRPr lang="en-US" dirty="0"/>
          </a:p>
        </p:txBody>
      </p:sp>
      <p:pic>
        <p:nvPicPr>
          <p:cNvPr id="2050" name="Picture 2" descr="Image result for senso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66" y="4161954"/>
            <a:ext cx="4313674" cy="269604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Point-of-sale Terminals"/>
          <p:cNvPicPr>
            <a:picLocks noChangeAspect="1" noChangeArrowheads="1"/>
          </p:cNvPicPr>
          <p:nvPr/>
        </p:nvPicPr>
        <p:blipFill rotWithShape="1">
          <a:blip r:embed="rId4">
            <a:extLst>
              <a:ext uri="{28A0092B-C50C-407E-A947-70E740481C1C}">
                <a14:useLocalDpi xmlns:a14="http://schemas.microsoft.com/office/drawing/2010/main" val="0"/>
              </a:ext>
            </a:extLst>
          </a:blip>
          <a:srcRect l="8722" t="15409" r="11953" b="10560"/>
          <a:stretch/>
        </p:blipFill>
        <p:spPr bwMode="auto">
          <a:xfrm>
            <a:off x="5342430" y="-7883"/>
            <a:ext cx="3801568" cy="259868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result for Magnetic Ink Character Read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81875" y="2667000"/>
            <a:ext cx="1762125" cy="1762125"/>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Image result for RFID"/>
          <p:cNvPicPr>
            <a:picLocks noChangeAspect="1" noChangeArrowheads="1"/>
          </p:cNvPicPr>
          <p:nvPr/>
        </p:nvPicPr>
        <p:blipFill rotWithShape="1">
          <a:blip r:embed="rId6">
            <a:extLst>
              <a:ext uri="{28A0092B-C50C-407E-A947-70E740481C1C}">
                <a14:useLocalDpi xmlns:a14="http://schemas.microsoft.com/office/drawing/2010/main" val="0"/>
              </a:ext>
            </a:extLst>
          </a:blip>
          <a:srcRect l="3046" t="4800" r="2475" b="5950"/>
          <a:stretch/>
        </p:blipFill>
        <p:spPr bwMode="auto">
          <a:xfrm>
            <a:off x="4329440" y="4267200"/>
            <a:ext cx="4814560" cy="26013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1351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ircle(in)">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ircle(in)">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2050"/>
                                        </p:tgtEl>
                                        <p:attrNameLst>
                                          <p:attrName>style.visibility</p:attrName>
                                        </p:attrNameLst>
                                      </p:cBhvr>
                                      <p:to>
                                        <p:strVal val="visible"/>
                                      </p:to>
                                    </p:set>
                                    <p:animEffect transition="in" filter="circle(in)">
                                      <p:cBhvr>
                                        <p:cTn id="37" dur="2000"/>
                                        <p:tgtEl>
                                          <p:spTgt spid="2050"/>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nodeType="clickEffect">
                                  <p:stCondLst>
                                    <p:cond delay="0"/>
                                  </p:stCondLst>
                                  <p:childTnLst>
                                    <p:set>
                                      <p:cBhvr>
                                        <p:cTn id="41" dur="1" fill="hold">
                                          <p:stCondLst>
                                            <p:cond delay="0"/>
                                          </p:stCondLst>
                                        </p:cTn>
                                        <p:tgtEl>
                                          <p:spTgt spid="2052"/>
                                        </p:tgtEl>
                                        <p:attrNameLst>
                                          <p:attrName>style.visibility</p:attrName>
                                        </p:attrNameLst>
                                      </p:cBhvr>
                                      <p:to>
                                        <p:strVal val="visible"/>
                                      </p:to>
                                    </p:set>
                                    <p:animEffect transition="in" filter="circle(in)">
                                      <p:cBhvr>
                                        <p:cTn id="42" dur="2000"/>
                                        <p:tgtEl>
                                          <p:spTgt spid="2052"/>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nodeType="clickEffect">
                                  <p:stCondLst>
                                    <p:cond delay="0"/>
                                  </p:stCondLst>
                                  <p:childTnLst>
                                    <p:set>
                                      <p:cBhvr>
                                        <p:cTn id="46" dur="1" fill="hold">
                                          <p:stCondLst>
                                            <p:cond delay="0"/>
                                          </p:stCondLst>
                                        </p:cTn>
                                        <p:tgtEl>
                                          <p:spTgt spid="2054"/>
                                        </p:tgtEl>
                                        <p:attrNameLst>
                                          <p:attrName>style.visibility</p:attrName>
                                        </p:attrNameLst>
                                      </p:cBhvr>
                                      <p:to>
                                        <p:strVal val="visible"/>
                                      </p:to>
                                    </p:set>
                                    <p:animEffect transition="in" filter="circle(in)">
                                      <p:cBhvr>
                                        <p:cTn id="47" dur="2000"/>
                                        <p:tgtEl>
                                          <p:spTgt spid="2054"/>
                                        </p:tgtEl>
                                      </p:cBhvr>
                                    </p:animEffect>
                                  </p:childTnLst>
                                </p:cTn>
                              </p:par>
                            </p:childTnLst>
                          </p:cTn>
                        </p:par>
                      </p:childTnLst>
                    </p:cTn>
                  </p:par>
                  <p:par>
                    <p:cTn id="48" fill="hold">
                      <p:stCondLst>
                        <p:cond delay="indefinite"/>
                      </p:stCondLst>
                      <p:childTnLst>
                        <p:par>
                          <p:cTn id="49" fill="hold">
                            <p:stCondLst>
                              <p:cond delay="0"/>
                            </p:stCondLst>
                            <p:childTnLst>
                              <p:par>
                                <p:cTn id="50" presetID="6" presetClass="entr" presetSubtype="16" fill="hold" nodeType="clickEffect">
                                  <p:stCondLst>
                                    <p:cond delay="0"/>
                                  </p:stCondLst>
                                  <p:childTnLst>
                                    <p:set>
                                      <p:cBhvr>
                                        <p:cTn id="51" dur="1" fill="hold">
                                          <p:stCondLst>
                                            <p:cond delay="0"/>
                                          </p:stCondLst>
                                        </p:cTn>
                                        <p:tgtEl>
                                          <p:spTgt spid="2056"/>
                                        </p:tgtEl>
                                        <p:attrNameLst>
                                          <p:attrName>style.visibility</p:attrName>
                                        </p:attrNameLst>
                                      </p:cBhvr>
                                      <p:to>
                                        <p:strVal val="visible"/>
                                      </p:to>
                                    </p:set>
                                    <p:animEffect transition="in" filter="circle(in)">
                                      <p:cBhvr>
                                        <p:cTn id="52" dur="2000"/>
                                        <p:tgtEl>
                                          <p:spTgt spid="20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0" y="0"/>
            <a:ext cx="8610599" cy="533400"/>
          </a:xfrm>
        </p:spPr>
        <p:txBody>
          <a:bodyPr>
            <a:noAutofit/>
          </a:bodyPr>
          <a:lstStyle/>
          <a:p>
            <a:r>
              <a:rPr lang="en-US" sz="3200" dirty="0" smtClean="0"/>
              <a:t>Output Technologies</a:t>
            </a:r>
            <a:endParaRPr lang="en-US" sz="3200" dirty="0"/>
          </a:p>
        </p:txBody>
      </p:sp>
      <p:sp>
        <p:nvSpPr>
          <p:cNvPr id="4" name="Content Placeholder 3"/>
          <p:cNvSpPr>
            <a:spLocks noGrp="1"/>
          </p:cNvSpPr>
          <p:nvPr>
            <p:ph sz="quarter" idx="15"/>
          </p:nvPr>
        </p:nvSpPr>
        <p:spPr>
          <a:xfrm>
            <a:off x="0" y="685800"/>
            <a:ext cx="5562600" cy="3581400"/>
          </a:xfrm>
        </p:spPr>
        <p:txBody>
          <a:bodyPr>
            <a:noAutofit/>
          </a:bodyPr>
          <a:lstStyle/>
          <a:p>
            <a:pPr>
              <a:spcAft>
                <a:spcPts val="600"/>
              </a:spcAft>
              <a:buFont typeface="Wingdings" panose="05000000000000000000" pitchFamily="2" charset="2"/>
              <a:buChar char="Ø"/>
            </a:pPr>
            <a:r>
              <a:rPr lang="en-US" sz="2000" dirty="0"/>
              <a:t>Printers</a:t>
            </a:r>
          </a:p>
          <a:p>
            <a:pPr>
              <a:spcAft>
                <a:spcPts val="600"/>
              </a:spcAft>
              <a:buFont typeface="Wingdings" panose="05000000000000000000" pitchFamily="2" charset="2"/>
              <a:buChar char="Ø"/>
            </a:pPr>
            <a:r>
              <a:rPr lang="en-US" sz="2000" dirty="0" smtClean="0"/>
              <a:t>Monitors</a:t>
            </a:r>
          </a:p>
          <a:p>
            <a:pPr>
              <a:spcAft>
                <a:spcPts val="600"/>
              </a:spcAft>
              <a:buFont typeface="Wingdings" panose="05000000000000000000" pitchFamily="2" charset="2"/>
              <a:buChar char="Ø"/>
            </a:pPr>
            <a:r>
              <a:rPr lang="en-US" sz="2000" dirty="0"/>
              <a:t>Voice Output</a:t>
            </a:r>
          </a:p>
          <a:p>
            <a:pPr>
              <a:spcAft>
                <a:spcPts val="600"/>
              </a:spcAft>
              <a:buFont typeface="Wingdings" panose="05000000000000000000" pitchFamily="2" charset="2"/>
              <a:buChar char="Ø"/>
            </a:pPr>
            <a:r>
              <a:rPr lang="en-US" sz="2000" dirty="0" smtClean="0"/>
              <a:t>Liquid Crystal Displays (LCDs)</a:t>
            </a:r>
          </a:p>
          <a:p>
            <a:pPr>
              <a:spcAft>
                <a:spcPts val="600"/>
              </a:spcAft>
              <a:buFont typeface="Wingdings" panose="05000000000000000000" pitchFamily="2" charset="2"/>
              <a:buChar char="Ø"/>
            </a:pPr>
            <a:r>
              <a:rPr lang="en-US" sz="2000" dirty="0" smtClean="0"/>
              <a:t>Retinal Scanning Displays</a:t>
            </a:r>
          </a:p>
          <a:p>
            <a:pPr>
              <a:spcAft>
                <a:spcPts val="600"/>
              </a:spcAft>
              <a:buFont typeface="Wingdings" panose="05000000000000000000" pitchFamily="2" charset="2"/>
              <a:buChar char="Ø"/>
            </a:pPr>
            <a:r>
              <a:rPr lang="en-US" sz="2000" dirty="0" smtClean="0"/>
              <a:t>Electronic </a:t>
            </a:r>
            <a:r>
              <a:rPr lang="en-US" sz="2000" dirty="0"/>
              <a:t>Book </a:t>
            </a:r>
            <a:r>
              <a:rPr lang="en-US" sz="2000" dirty="0" smtClean="0"/>
              <a:t>Reader</a:t>
            </a:r>
          </a:p>
          <a:p>
            <a:pPr>
              <a:spcAft>
                <a:spcPts val="600"/>
              </a:spcAft>
              <a:buFont typeface="Wingdings" panose="05000000000000000000" pitchFamily="2" charset="2"/>
              <a:buChar char="Ø"/>
            </a:pPr>
            <a:r>
              <a:rPr lang="en-US" sz="2000" dirty="0" smtClean="0"/>
              <a:t>Virtual Reality Displays</a:t>
            </a:r>
            <a:endParaRPr lang="en-US" sz="2000" dirty="0"/>
          </a:p>
          <a:p>
            <a:pPr>
              <a:spcAft>
                <a:spcPts val="600"/>
              </a:spcAft>
              <a:buFont typeface="Wingdings" panose="05000000000000000000" pitchFamily="2" charset="2"/>
              <a:buChar char="Ø"/>
            </a:pPr>
            <a:r>
              <a:rPr lang="en-US" sz="2000" dirty="0" smtClean="0"/>
              <a:t>……</a:t>
            </a:r>
            <a:endParaRPr lang="en-US" sz="2000" dirty="0"/>
          </a:p>
        </p:txBody>
      </p:sp>
      <p:sp>
        <p:nvSpPr>
          <p:cNvPr id="3" name="Slide Number Placeholder 2"/>
          <p:cNvSpPr>
            <a:spLocks noGrp="1"/>
          </p:cNvSpPr>
          <p:nvPr>
            <p:ph type="sldNum" sz="quarter" idx="12"/>
          </p:nvPr>
        </p:nvSpPr>
        <p:spPr/>
        <p:txBody>
          <a:bodyPr/>
          <a:lstStyle/>
          <a:p>
            <a:fld id="{AC392DC9-9688-4E44-A90B-C333AD8FEA09}" type="slidenum">
              <a:rPr lang="en-US" smtClean="0"/>
              <a:pPr/>
              <a:t>20</a:t>
            </a:fld>
            <a:endParaRPr lang="en-US" dirty="0"/>
          </a:p>
        </p:txBody>
      </p:sp>
      <p:pic>
        <p:nvPicPr>
          <p:cNvPr id="3076" name="Picture 4" descr="Image result for vr display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52800" y="3804047"/>
            <a:ext cx="5791199" cy="3053952"/>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Image result for Electronic Book Read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228600"/>
            <a:ext cx="4191000" cy="335280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Image result for Retinal Scanning Display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4048179"/>
            <a:ext cx="2057400" cy="28098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3095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ircle(in)">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circle(in)">
                                      <p:cBhvr>
                                        <p:cTn id="12" dur="2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circle(in)">
                                      <p:cBhvr>
                                        <p:cTn id="17" dur="20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circle(in)">
                                      <p:cBhvr>
                                        <p:cTn id="22" dur="20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circle(in)">
                                      <p:cBhvr>
                                        <p:cTn id="27" dur="20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circle(in)">
                                      <p:cBhvr>
                                        <p:cTn id="32" dur="20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circle(in)">
                                      <p:cBhvr>
                                        <p:cTn id="37" dur="20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circle(in)">
                                      <p:cBhvr>
                                        <p:cTn id="42" dur="2000"/>
                                        <p:tgtEl>
                                          <p:spTgt spid="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nodeType="clickEffect">
                                  <p:stCondLst>
                                    <p:cond delay="0"/>
                                  </p:stCondLst>
                                  <p:childTnLst>
                                    <p:set>
                                      <p:cBhvr>
                                        <p:cTn id="46" dur="1" fill="hold">
                                          <p:stCondLst>
                                            <p:cond delay="0"/>
                                          </p:stCondLst>
                                        </p:cTn>
                                        <p:tgtEl>
                                          <p:spTgt spid="3078"/>
                                        </p:tgtEl>
                                        <p:attrNameLst>
                                          <p:attrName>style.visibility</p:attrName>
                                        </p:attrNameLst>
                                      </p:cBhvr>
                                      <p:to>
                                        <p:strVal val="visible"/>
                                      </p:to>
                                    </p:set>
                                    <p:animEffect transition="in" filter="circle(in)">
                                      <p:cBhvr>
                                        <p:cTn id="47" dur="2000"/>
                                        <p:tgtEl>
                                          <p:spTgt spid="3078"/>
                                        </p:tgtEl>
                                      </p:cBhvr>
                                    </p:animEffect>
                                  </p:childTnLst>
                                </p:cTn>
                              </p:par>
                            </p:childTnLst>
                          </p:cTn>
                        </p:par>
                      </p:childTnLst>
                    </p:cTn>
                  </p:par>
                  <p:par>
                    <p:cTn id="48" fill="hold">
                      <p:stCondLst>
                        <p:cond delay="indefinite"/>
                      </p:stCondLst>
                      <p:childTnLst>
                        <p:par>
                          <p:cTn id="49" fill="hold">
                            <p:stCondLst>
                              <p:cond delay="0"/>
                            </p:stCondLst>
                            <p:childTnLst>
                              <p:par>
                                <p:cTn id="50" presetID="6" presetClass="entr" presetSubtype="16" fill="hold" nodeType="clickEffect">
                                  <p:stCondLst>
                                    <p:cond delay="0"/>
                                  </p:stCondLst>
                                  <p:childTnLst>
                                    <p:set>
                                      <p:cBhvr>
                                        <p:cTn id="51" dur="1" fill="hold">
                                          <p:stCondLst>
                                            <p:cond delay="0"/>
                                          </p:stCondLst>
                                        </p:cTn>
                                        <p:tgtEl>
                                          <p:spTgt spid="3076"/>
                                        </p:tgtEl>
                                        <p:attrNameLst>
                                          <p:attrName>style.visibility</p:attrName>
                                        </p:attrNameLst>
                                      </p:cBhvr>
                                      <p:to>
                                        <p:strVal val="visible"/>
                                      </p:to>
                                    </p:set>
                                    <p:animEffect transition="in" filter="circle(in)">
                                      <p:cBhvr>
                                        <p:cTn id="52" dur="2000"/>
                                        <p:tgtEl>
                                          <p:spTgt spid="3076"/>
                                        </p:tgtEl>
                                      </p:cBhvr>
                                    </p:animEffect>
                                  </p:childTnLst>
                                </p:cTn>
                              </p:par>
                            </p:childTnLst>
                          </p:cTn>
                        </p:par>
                      </p:childTnLst>
                    </p:cTn>
                  </p:par>
                  <p:par>
                    <p:cTn id="53" fill="hold">
                      <p:stCondLst>
                        <p:cond delay="indefinite"/>
                      </p:stCondLst>
                      <p:childTnLst>
                        <p:par>
                          <p:cTn id="54" fill="hold">
                            <p:stCondLst>
                              <p:cond delay="0"/>
                            </p:stCondLst>
                            <p:childTnLst>
                              <p:par>
                                <p:cTn id="55" presetID="6" presetClass="entr" presetSubtype="16" fill="hold" nodeType="clickEffect">
                                  <p:stCondLst>
                                    <p:cond delay="0"/>
                                  </p:stCondLst>
                                  <p:childTnLst>
                                    <p:set>
                                      <p:cBhvr>
                                        <p:cTn id="56" dur="1" fill="hold">
                                          <p:stCondLst>
                                            <p:cond delay="0"/>
                                          </p:stCondLst>
                                        </p:cTn>
                                        <p:tgtEl>
                                          <p:spTgt spid="3080"/>
                                        </p:tgtEl>
                                        <p:attrNameLst>
                                          <p:attrName>style.visibility</p:attrName>
                                        </p:attrNameLst>
                                      </p:cBhvr>
                                      <p:to>
                                        <p:strVal val="visible"/>
                                      </p:to>
                                    </p:set>
                                    <p:animEffect transition="in" filter="circle(in)">
                                      <p:cBhvr>
                                        <p:cTn id="57" dur="2000"/>
                                        <p:tgtEl>
                                          <p:spTgt spid="30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0" y="0"/>
            <a:ext cx="8610599" cy="609600"/>
          </a:xfrm>
        </p:spPr>
        <p:txBody>
          <a:bodyPr>
            <a:normAutofit fontScale="92500" lnSpcReduction="20000"/>
          </a:bodyPr>
          <a:lstStyle/>
          <a:p>
            <a:r>
              <a:rPr lang="en-US" dirty="0" smtClean="0"/>
              <a:t>Central Processing Unit</a:t>
            </a:r>
            <a:endParaRPr lang="en-US" dirty="0"/>
          </a:p>
        </p:txBody>
      </p:sp>
      <p:sp>
        <p:nvSpPr>
          <p:cNvPr id="4" name="Content Placeholder 3"/>
          <p:cNvSpPr>
            <a:spLocks noGrp="1"/>
          </p:cNvSpPr>
          <p:nvPr>
            <p:ph sz="quarter" idx="15"/>
          </p:nvPr>
        </p:nvSpPr>
        <p:spPr>
          <a:xfrm>
            <a:off x="0" y="685800"/>
            <a:ext cx="4724400" cy="4191000"/>
          </a:xfrm>
        </p:spPr>
        <p:txBody>
          <a:bodyPr>
            <a:normAutofit/>
          </a:bodyPr>
          <a:lstStyle/>
          <a:p>
            <a:pPr>
              <a:spcBef>
                <a:spcPts val="0"/>
              </a:spcBef>
              <a:spcAft>
                <a:spcPts val="600"/>
              </a:spcAft>
              <a:buFont typeface="Wingdings" panose="05000000000000000000" pitchFamily="2" charset="2"/>
              <a:buChar char="Ø"/>
            </a:pPr>
            <a:r>
              <a:rPr lang="en-US" sz="2400" dirty="0" smtClean="0"/>
              <a:t>A microprocessor</a:t>
            </a:r>
          </a:p>
          <a:p>
            <a:pPr>
              <a:spcBef>
                <a:spcPts val="0"/>
              </a:spcBef>
              <a:spcAft>
                <a:spcPts val="600"/>
              </a:spcAft>
              <a:buFont typeface="Wingdings" panose="05000000000000000000" pitchFamily="2" charset="2"/>
              <a:buChar char="Ø"/>
            </a:pPr>
            <a:r>
              <a:rPr lang="en-US" sz="2400" dirty="0" smtClean="0"/>
              <a:t>Embedded </a:t>
            </a:r>
            <a:r>
              <a:rPr lang="en-US" sz="2400" dirty="0"/>
              <a:t>in a circuit on a silicon </a:t>
            </a:r>
            <a:r>
              <a:rPr lang="en-US" sz="2400" dirty="0" smtClean="0"/>
              <a:t>chip: Motherboard</a:t>
            </a:r>
            <a:endParaRPr lang="en-US" sz="2400" dirty="0" smtClean="0"/>
          </a:p>
          <a:p>
            <a:pPr>
              <a:spcBef>
                <a:spcPts val="0"/>
              </a:spcBef>
              <a:spcAft>
                <a:spcPts val="600"/>
              </a:spcAft>
              <a:buFont typeface="Wingdings" panose="05000000000000000000" pitchFamily="2" charset="2"/>
              <a:buChar char="Ø"/>
            </a:pPr>
            <a:r>
              <a:rPr lang="en-US" sz="2400" dirty="0"/>
              <a:t>M</a:t>
            </a:r>
            <a:r>
              <a:rPr lang="en-US" sz="2400" dirty="0" smtClean="0"/>
              <a:t>ade </a:t>
            </a:r>
            <a:r>
              <a:rPr lang="en-US" sz="2400" dirty="0"/>
              <a:t>up of millions of microscopic </a:t>
            </a:r>
            <a:r>
              <a:rPr lang="en-US" sz="2400" dirty="0" smtClean="0"/>
              <a:t>transistors</a:t>
            </a:r>
          </a:p>
          <a:p>
            <a:pPr>
              <a:spcBef>
                <a:spcPts val="0"/>
              </a:spcBef>
              <a:spcAft>
                <a:spcPts val="600"/>
              </a:spcAft>
              <a:buFont typeface="Wingdings" panose="05000000000000000000" pitchFamily="2" charset="2"/>
              <a:buChar char="Ø"/>
            </a:pPr>
            <a:r>
              <a:rPr lang="en-US" sz="2400" dirty="0" smtClean="0"/>
              <a:t>Performs </a:t>
            </a:r>
            <a:r>
              <a:rPr lang="en-US" sz="2400" dirty="0"/>
              <a:t>the actual computation </a:t>
            </a:r>
            <a:r>
              <a:rPr lang="en-US" sz="2400" dirty="0" smtClean="0"/>
              <a:t>inside computer</a:t>
            </a:r>
          </a:p>
        </p:txBody>
      </p:sp>
      <p:sp>
        <p:nvSpPr>
          <p:cNvPr id="3" name="Slide Number Placeholder 2"/>
          <p:cNvSpPr>
            <a:spLocks noGrp="1"/>
          </p:cNvSpPr>
          <p:nvPr>
            <p:ph type="sldNum" sz="quarter" idx="12"/>
          </p:nvPr>
        </p:nvSpPr>
        <p:spPr/>
        <p:txBody>
          <a:bodyPr/>
          <a:lstStyle/>
          <a:p>
            <a:fld id="{AC392DC9-9688-4E44-A90B-C333AD8FEA09}" type="slidenum">
              <a:rPr lang="en-US" smtClean="0"/>
              <a:pPr/>
              <a:t>21</a:t>
            </a:fld>
            <a:endParaRPr lang="en-US" dirty="0"/>
          </a:p>
        </p:txBody>
      </p:sp>
      <p:pic>
        <p:nvPicPr>
          <p:cNvPr id="4100" name="Picture 4" descr="Image result for Central Processing Uni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4716" y="3733801"/>
            <a:ext cx="5561401" cy="312420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Image result for Central Processing Uni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4509922"/>
            <a:ext cx="2841624" cy="2348079"/>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Image result for Central Processing Unit"/>
          <p:cNvPicPr>
            <a:picLocks noChangeAspect="1" noChangeArrowheads="1"/>
          </p:cNvPicPr>
          <p:nvPr/>
        </p:nvPicPr>
        <p:blipFill rotWithShape="1">
          <a:blip r:embed="rId5">
            <a:extLst>
              <a:ext uri="{28A0092B-C50C-407E-A947-70E740481C1C}">
                <a14:useLocalDpi xmlns:a14="http://schemas.microsoft.com/office/drawing/2010/main" val="0"/>
              </a:ext>
            </a:extLst>
          </a:blip>
          <a:srcRect l="18761" t="9565" r="15056" b="7847"/>
          <a:stretch/>
        </p:blipFill>
        <p:spPr bwMode="auto">
          <a:xfrm>
            <a:off x="6096000" y="382460"/>
            <a:ext cx="2667000" cy="3328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110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ircle(in)">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circle(in)">
                                      <p:cBhvr>
                                        <p:cTn id="12" dur="2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circle(in)">
                                      <p:cBhvr>
                                        <p:cTn id="17" dur="20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circle(in)">
                                      <p:cBhvr>
                                        <p:cTn id="22" dur="20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4102"/>
                                        </p:tgtEl>
                                        <p:attrNameLst>
                                          <p:attrName>style.visibility</p:attrName>
                                        </p:attrNameLst>
                                      </p:cBhvr>
                                      <p:to>
                                        <p:strVal val="visible"/>
                                      </p:to>
                                    </p:set>
                                    <p:animEffect transition="in" filter="fade">
                                      <p:cBhvr>
                                        <p:cTn id="27" dur="1000"/>
                                        <p:tgtEl>
                                          <p:spTgt spid="4102"/>
                                        </p:tgtEl>
                                      </p:cBhvr>
                                    </p:animEffect>
                                    <p:anim calcmode="lin" valueType="num">
                                      <p:cBhvr>
                                        <p:cTn id="28" dur="1000" fill="hold"/>
                                        <p:tgtEl>
                                          <p:spTgt spid="4102"/>
                                        </p:tgtEl>
                                        <p:attrNameLst>
                                          <p:attrName>ppt_x</p:attrName>
                                        </p:attrNameLst>
                                      </p:cBhvr>
                                      <p:tavLst>
                                        <p:tav tm="0">
                                          <p:val>
                                            <p:strVal val="#ppt_x"/>
                                          </p:val>
                                        </p:tav>
                                        <p:tav tm="100000">
                                          <p:val>
                                            <p:strVal val="#ppt_x"/>
                                          </p:val>
                                        </p:tav>
                                      </p:tavLst>
                                    </p:anim>
                                    <p:anim calcmode="lin" valueType="num">
                                      <p:cBhvr>
                                        <p:cTn id="29" dur="1000" fill="hold"/>
                                        <p:tgtEl>
                                          <p:spTgt spid="4102"/>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6" presetClass="entr" presetSubtype="16" fill="hold" nodeType="clickEffect">
                                  <p:stCondLst>
                                    <p:cond delay="0"/>
                                  </p:stCondLst>
                                  <p:childTnLst>
                                    <p:set>
                                      <p:cBhvr>
                                        <p:cTn id="33" dur="1" fill="hold">
                                          <p:stCondLst>
                                            <p:cond delay="0"/>
                                          </p:stCondLst>
                                        </p:cTn>
                                        <p:tgtEl>
                                          <p:spTgt spid="4100"/>
                                        </p:tgtEl>
                                        <p:attrNameLst>
                                          <p:attrName>style.visibility</p:attrName>
                                        </p:attrNameLst>
                                      </p:cBhvr>
                                      <p:to>
                                        <p:strVal val="visible"/>
                                      </p:to>
                                    </p:set>
                                    <p:animEffect transition="in" filter="circle(in)">
                                      <p:cBhvr>
                                        <p:cTn id="34" dur="2000"/>
                                        <p:tgtEl>
                                          <p:spTgt spid="4100"/>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4104"/>
                                        </p:tgtEl>
                                        <p:attrNameLst>
                                          <p:attrName>style.visibility</p:attrName>
                                        </p:attrNameLst>
                                      </p:cBhvr>
                                      <p:to>
                                        <p:strVal val="visible"/>
                                      </p:to>
                                    </p:set>
                                    <p:animEffect transition="in" filter="wipe(down)">
                                      <p:cBhvr>
                                        <p:cTn id="39" dur="500"/>
                                        <p:tgtEl>
                                          <p:spTgt spid="4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 y="0"/>
            <a:ext cx="4953000" cy="609600"/>
          </a:xfrm>
        </p:spPr>
        <p:txBody>
          <a:bodyPr>
            <a:noAutofit/>
          </a:bodyPr>
          <a:lstStyle/>
          <a:p>
            <a:r>
              <a:rPr lang="en-US" sz="3200" dirty="0" smtClean="0"/>
              <a:t>Central Processing Unit</a:t>
            </a:r>
            <a:endParaRPr lang="en-US" sz="3200" dirty="0"/>
          </a:p>
        </p:txBody>
      </p:sp>
      <p:sp>
        <p:nvSpPr>
          <p:cNvPr id="4" name="Content Placeholder 3"/>
          <p:cNvSpPr>
            <a:spLocks noGrp="1"/>
          </p:cNvSpPr>
          <p:nvPr>
            <p:ph sz="quarter" idx="15"/>
          </p:nvPr>
        </p:nvSpPr>
        <p:spPr>
          <a:xfrm>
            <a:off x="0" y="838200"/>
            <a:ext cx="3200400" cy="4876800"/>
          </a:xfrm>
        </p:spPr>
        <p:txBody>
          <a:bodyPr>
            <a:normAutofit fontScale="77500" lnSpcReduction="20000"/>
          </a:bodyPr>
          <a:lstStyle/>
          <a:p>
            <a:pPr marL="0" indent="0">
              <a:spcAft>
                <a:spcPts val="600"/>
              </a:spcAft>
              <a:buNone/>
            </a:pPr>
            <a:r>
              <a:rPr lang="en-US" sz="2800" b="1" dirty="0"/>
              <a:t>Moore’s Law: </a:t>
            </a:r>
            <a:r>
              <a:rPr lang="en-US" sz="2800" dirty="0"/>
              <a:t>In 1965, Gordon Moore, a cofounder of Intel </a:t>
            </a:r>
            <a:r>
              <a:rPr lang="en-US" sz="2800" dirty="0" smtClean="0"/>
              <a:t>Corp, </a:t>
            </a:r>
            <a:r>
              <a:rPr lang="en-US" sz="2800" dirty="0"/>
              <a:t>predicted that microprocessor complexity would double approximately every 18 months.</a:t>
            </a:r>
            <a:endParaRPr lang="en-US" sz="2800" dirty="0" smtClean="0"/>
          </a:p>
          <a:p>
            <a:pPr marL="0" indent="0">
              <a:spcAft>
                <a:spcPts val="600"/>
              </a:spcAft>
              <a:buNone/>
            </a:pPr>
            <a:r>
              <a:rPr lang="en-US" sz="2800" dirty="0" smtClean="0"/>
              <a:t>Advances in Microprocessor Design</a:t>
            </a:r>
          </a:p>
          <a:p>
            <a:pPr>
              <a:spcAft>
                <a:spcPts val="600"/>
              </a:spcAft>
              <a:buFont typeface="Wingdings" panose="05000000000000000000" pitchFamily="2" charset="2"/>
              <a:buChar char="Ø"/>
            </a:pPr>
            <a:r>
              <a:rPr lang="en-US" sz="2800" dirty="0" smtClean="0"/>
              <a:t>Size</a:t>
            </a:r>
          </a:p>
          <a:p>
            <a:pPr>
              <a:spcAft>
                <a:spcPts val="600"/>
              </a:spcAft>
              <a:buFont typeface="Wingdings" panose="05000000000000000000" pitchFamily="2" charset="2"/>
              <a:buChar char="Ø"/>
            </a:pPr>
            <a:r>
              <a:rPr lang="en-US" sz="2800" dirty="0" smtClean="0"/>
              <a:t>Speed</a:t>
            </a:r>
          </a:p>
          <a:p>
            <a:pPr>
              <a:spcAft>
                <a:spcPts val="600"/>
              </a:spcAft>
              <a:buFont typeface="Wingdings" panose="05000000000000000000" pitchFamily="2" charset="2"/>
              <a:buChar char="Ø"/>
            </a:pPr>
            <a:r>
              <a:rPr lang="en-US" sz="2800" dirty="0" smtClean="0"/>
              <a:t>Cost</a:t>
            </a:r>
          </a:p>
          <a:p>
            <a:pPr>
              <a:spcAft>
                <a:spcPts val="600"/>
              </a:spcAft>
            </a:pPr>
            <a:endParaRPr lang="en-US" sz="2800" dirty="0"/>
          </a:p>
        </p:txBody>
      </p:sp>
      <p:sp>
        <p:nvSpPr>
          <p:cNvPr id="3" name="Slide Number Placeholder 2"/>
          <p:cNvSpPr>
            <a:spLocks noGrp="1"/>
          </p:cNvSpPr>
          <p:nvPr>
            <p:ph type="sldNum" sz="quarter" idx="12"/>
          </p:nvPr>
        </p:nvSpPr>
        <p:spPr/>
        <p:txBody>
          <a:bodyPr/>
          <a:lstStyle/>
          <a:p>
            <a:fld id="{AC392DC9-9688-4E44-A90B-C333AD8FEA09}" type="slidenum">
              <a:rPr lang="en-US" smtClean="0"/>
              <a:pPr/>
              <a:t>22</a:t>
            </a:fld>
            <a:endParaRPr lang="en-US" dirty="0"/>
          </a:p>
        </p:txBody>
      </p:sp>
      <p:pic>
        <p:nvPicPr>
          <p:cNvPr id="5122" name="Picture 2" descr="Image result for Gordon Moore"/>
          <p:cNvPicPr>
            <a:picLocks noChangeAspect="1" noChangeArrowheads="1"/>
          </p:cNvPicPr>
          <p:nvPr/>
        </p:nvPicPr>
        <p:blipFill rotWithShape="1">
          <a:blip r:embed="rId3">
            <a:extLst>
              <a:ext uri="{28A0092B-C50C-407E-A947-70E740481C1C}">
                <a14:useLocalDpi xmlns:a14="http://schemas.microsoft.com/office/drawing/2010/main" val="0"/>
              </a:ext>
            </a:extLst>
          </a:blip>
          <a:srcRect l="4310" t="6784" r="6650" b="4026"/>
          <a:stretch/>
        </p:blipFill>
        <p:spPr bwMode="auto">
          <a:xfrm>
            <a:off x="5060730" y="304800"/>
            <a:ext cx="4083270" cy="2880314"/>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Image result for Moore’s La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3389586"/>
            <a:ext cx="7123679" cy="3468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7478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circle(in)">
                                      <p:cBhvr>
                                        <p:cTn id="7" dur="2000"/>
                                        <p:tgtEl>
                                          <p:spTgt spid="512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circle(in)">
                                      <p:cBhvr>
                                        <p:cTn id="12" dur="20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circle(in)">
                                      <p:cBhvr>
                                        <p:cTn id="17" dur="20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circle(in)">
                                      <p:cBhvr>
                                        <p:cTn id="22" dur="20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circle(in)">
                                      <p:cBhvr>
                                        <p:cTn id="27" dur="2000"/>
                                        <p:tgtEl>
                                          <p:spTgt spid="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circle(in)">
                                      <p:cBhvr>
                                        <p:cTn id="32" dur="2000"/>
                                        <p:tgtEl>
                                          <p:spTgt spid="4">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5124"/>
                                        </p:tgtEl>
                                        <p:attrNameLst>
                                          <p:attrName>style.visibility</p:attrName>
                                        </p:attrNameLst>
                                      </p:cBhvr>
                                      <p:to>
                                        <p:strVal val="visible"/>
                                      </p:to>
                                    </p:set>
                                    <p:animEffect transition="in" filter="circle(in)">
                                      <p:cBhvr>
                                        <p:cTn id="37" dur="2000"/>
                                        <p:tgtEl>
                                          <p:spTgt spid="5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629400" y="10510"/>
            <a:ext cx="2530366" cy="1524000"/>
          </a:xfrm>
        </p:spPr>
        <p:txBody>
          <a:bodyPr>
            <a:noAutofit/>
          </a:bodyPr>
          <a:lstStyle/>
          <a:p>
            <a:r>
              <a:rPr lang="en-US" sz="4000" dirty="0" smtClean="0"/>
              <a:t>How CPU works??</a:t>
            </a:r>
            <a:endParaRPr lang="en-US" sz="4000" dirty="0"/>
          </a:p>
        </p:txBody>
      </p:sp>
      <p:pic>
        <p:nvPicPr>
          <p:cNvPr id="2050" name="Picture 2"/>
          <p:cNvPicPr>
            <a:picLocks noGrp="1" noChangeAspect="1" noChangeArrowheads="1"/>
          </p:cNvPicPr>
          <p:nvPr>
            <p:ph sz="quarter" idx="15"/>
          </p:nvPr>
        </p:nvPicPr>
        <p:blipFill rotWithShape="1">
          <a:blip r:embed="rId3">
            <a:extLst>
              <a:ext uri="{28A0092B-C50C-407E-A947-70E740481C1C}">
                <a14:useLocalDpi xmlns:a14="http://schemas.microsoft.com/office/drawing/2010/main" val="0"/>
              </a:ext>
            </a:extLst>
          </a:blip>
          <a:srcRect b="6452"/>
          <a:stretch/>
        </p:blipFill>
        <p:spPr bwMode="auto">
          <a:xfrm>
            <a:off x="0" y="0"/>
            <a:ext cx="6019800" cy="36330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lide Number Placeholder 2"/>
          <p:cNvSpPr>
            <a:spLocks noGrp="1"/>
          </p:cNvSpPr>
          <p:nvPr>
            <p:ph type="sldNum" sz="quarter" idx="12"/>
          </p:nvPr>
        </p:nvSpPr>
        <p:spPr/>
        <p:txBody>
          <a:bodyPr/>
          <a:lstStyle/>
          <a:p>
            <a:fld id="{AC392DC9-9688-4E44-A90B-C333AD8FEA09}" type="slidenum">
              <a:rPr lang="en-US" smtClean="0"/>
              <a:pPr/>
              <a:t>23</a:t>
            </a:fld>
            <a:endParaRPr lang="en-US" dirty="0"/>
          </a:p>
        </p:txBody>
      </p:sp>
      <p:pic>
        <p:nvPicPr>
          <p:cNvPr id="6146" name="Picture 2" descr="Image result for Central Processing Uni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6893" y="3505200"/>
            <a:ext cx="5287107" cy="33528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0" y="3810000"/>
            <a:ext cx="3657600" cy="2769989"/>
          </a:xfrm>
          <a:prstGeom prst="rect">
            <a:avLst/>
          </a:prstGeom>
          <a:noFill/>
        </p:spPr>
        <p:txBody>
          <a:bodyPr wrap="square" rtlCol="0">
            <a:spAutoFit/>
          </a:bodyPr>
          <a:lstStyle/>
          <a:p>
            <a:pPr>
              <a:spcAft>
                <a:spcPts val="1200"/>
              </a:spcAft>
            </a:pPr>
            <a:r>
              <a:rPr lang="en-US" sz="2400" dirty="0">
                <a:solidFill>
                  <a:srgbClr val="6600CC"/>
                </a:solidFill>
                <a:latin typeface="Verdana" panose="020B0604030504040204" pitchFamily="34" charset="0"/>
                <a:ea typeface="Verdana" panose="020B0604030504040204" pitchFamily="34" charset="0"/>
                <a:cs typeface="Verdana" panose="020B0604030504040204" pitchFamily="34" charset="0"/>
              </a:rPr>
              <a:t>CPU consists of:</a:t>
            </a:r>
          </a:p>
          <a:p>
            <a:pPr marL="800100" lvl="1" indent="-342900">
              <a:spcAft>
                <a:spcPts val="1200"/>
              </a:spcAft>
              <a:buFont typeface="Wingdings" panose="05000000000000000000" pitchFamily="2" charset="2"/>
              <a:buChar char="Ø"/>
            </a:pPr>
            <a:r>
              <a:rPr lang="en-US" sz="2200" dirty="0">
                <a:solidFill>
                  <a:srgbClr val="6600CC"/>
                </a:solidFill>
                <a:latin typeface="Verdana" panose="020B0604030504040204" pitchFamily="34" charset="0"/>
                <a:ea typeface="Verdana" panose="020B0604030504040204" pitchFamily="34" charset="0"/>
                <a:cs typeface="Verdana" panose="020B0604030504040204" pitchFamily="34" charset="0"/>
              </a:rPr>
              <a:t>Control unit (CU)</a:t>
            </a:r>
          </a:p>
          <a:p>
            <a:pPr marL="800100" lvl="1" indent="-342900">
              <a:spcAft>
                <a:spcPts val="1200"/>
              </a:spcAft>
              <a:buFont typeface="Wingdings" panose="05000000000000000000" pitchFamily="2" charset="2"/>
              <a:buChar char="Ø"/>
            </a:pPr>
            <a:r>
              <a:rPr lang="en-US" sz="2200" dirty="0">
                <a:solidFill>
                  <a:srgbClr val="6600CC"/>
                </a:solidFill>
                <a:latin typeface="Verdana" panose="020B0604030504040204" pitchFamily="34" charset="0"/>
                <a:ea typeface="Verdana" panose="020B0604030504040204" pitchFamily="34" charset="0"/>
                <a:cs typeface="Verdana" panose="020B0604030504040204" pitchFamily="34" charset="0"/>
              </a:rPr>
              <a:t>Arithmetic logic unit (CLU)</a:t>
            </a:r>
          </a:p>
          <a:p>
            <a:pPr marL="800100" lvl="1" indent="-342900">
              <a:spcAft>
                <a:spcPts val="1200"/>
              </a:spcAft>
              <a:buFont typeface="Wingdings" panose="05000000000000000000" pitchFamily="2" charset="2"/>
              <a:buChar char="Ø"/>
            </a:pPr>
            <a:r>
              <a:rPr lang="en-US" sz="2200" dirty="0">
                <a:solidFill>
                  <a:srgbClr val="6600CC"/>
                </a:solidFill>
                <a:latin typeface="Verdana" panose="020B0604030504040204" pitchFamily="34" charset="0"/>
                <a:ea typeface="Verdana" panose="020B0604030504040204" pitchFamily="34" charset="0"/>
                <a:cs typeface="Verdana" panose="020B0604030504040204" pitchFamily="34" charset="0"/>
              </a:rPr>
              <a:t>Main memory</a:t>
            </a:r>
          </a:p>
          <a:p>
            <a:pPr marL="800100" lvl="1" indent="-342900">
              <a:spcAft>
                <a:spcPts val="1200"/>
              </a:spcAft>
              <a:buFont typeface="Wingdings" panose="05000000000000000000" pitchFamily="2" charset="2"/>
              <a:buChar char="Ø"/>
            </a:pPr>
            <a:r>
              <a:rPr lang="en-US" sz="2200" dirty="0">
                <a:solidFill>
                  <a:srgbClr val="6600CC"/>
                </a:solidFill>
                <a:latin typeface="Verdana" panose="020B0604030504040204" pitchFamily="34" charset="0"/>
                <a:ea typeface="Verdana" panose="020B0604030504040204" pitchFamily="34" charset="0"/>
                <a:cs typeface="Verdana" panose="020B0604030504040204" pitchFamily="34" charset="0"/>
              </a:rPr>
              <a:t>Registers</a:t>
            </a:r>
          </a:p>
        </p:txBody>
      </p:sp>
    </p:spTree>
    <p:extLst>
      <p:ext uri="{BB962C8B-B14F-4D97-AF65-F5344CB8AC3E}">
        <p14:creationId xmlns:p14="http://schemas.microsoft.com/office/powerpoint/2010/main" val="2436003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circle(in)">
                                      <p:cBhvr>
                                        <p:cTn id="7" dur="20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animEffect transition="in" filter="circle(in)">
                                      <p:cBhvr>
                                        <p:cTn id="17" dur="2000"/>
                                        <p:tgtEl>
                                          <p:spTgt spid="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6146"/>
                                        </p:tgtEl>
                                        <p:attrNameLst>
                                          <p:attrName>style.visibility</p:attrName>
                                        </p:attrNameLst>
                                      </p:cBhvr>
                                      <p:to>
                                        <p:strVal val="visible"/>
                                      </p:to>
                                    </p:set>
                                    <p:animEffect transition="in" filter="circle(in)">
                                      <p:cBhvr>
                                        <p:cTn id="22" dur="20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892972" y="5562600"/>
            <a:ext cx="2362200" cy="1066800"/>
          </a:xfrm>
        </p:spPr>
        <p:txBody>
          <a:bodyPr>
            <a:noAutofit/>
          </a:bodyPr>
          <a:lstStyle/>
          <a:p>
            <a:r>
              <a:rPr lang="en-US" sz="2400" dirty="0" smtClean="0"/>
              <a:t>Here is how </a:t>
            </a:r>
            <a:r>
              <a:rPr lang="en-US" sz="2400" dirty="0"/>
              <a:t>CPU works??</a:t>
            </a:r>
          </a:p>
        </p:txBody>
      </p:sp>
      <p:pic>
        <p:nvPicPr>
          <p:cNvPr id="3074" name="Picture 2"/>
          <p:cNvPicPr>
            <a:picLocks noGrp="1" noChangeAspect="1" noChangeArrowheads="1"/>
          </p:cNvPicPr>
          <p:nvPr>
            <p:ph sz="quarter" idx="15"/>
          </p:nvPr>
        </p:nvPicPr>
        <p:blipFill rotWithShape="1">
          <a:blip r:embed="rId3">
            <a:extLst>
              <a:ext uri="{28A0092B-C50C-407E-A947-70E740481C1C}">
                <a14:useLocalDpi xmlns:a14="http://schemas.microsoft.com/office/drawing/2010/main" val="0"/>
              </a:ext>
            </a:extLst>
          </a:blip>
          <a:srcRect b="7795"/>
          <a:stretch/>
        </p:blipFill>
        <p:spPr bwMode="auto">
          <a:xfrm>
            <a:off x="914400" y="1371600"/>
            <a:ext cx="7076543" cy="38625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0" y="1674674"/>
            <a:ext cx="2209800" cy="1754326"/>
          </a:xfrm>
          <a:prstGeom prst="rect">
            <a:avLst/>
          </a:prstGeom>
          <a:noFill/>
        </p:spPr>
        <p:txBody>
          <a:bodyPr wrap="square" rtlCol="0">
            <a:spAutoFit/>
          </a:bodyPr>
          <a:lstStyle/>
          <a:p>
            <a:r>
              <a:rPr lang="en-US" dirty="0"/>
              <a:t>Inputs from software consisting of data and brief instructions about what to do with the data come into the </a:t>
            </a:r>
            <a:r>
              <a:rPr lang="en-US" dirty="0" smtClean="0"/>
              <a:t>CPU.</a:t>
            </a:r>
            <a:endParaRPr lang="en-US" dirty="0"/>
          </a:p>
        </p:txBody>
      </p:sp>
      <p:sp>
        <p:nvSpPr>
          <p:cNvPr id="5" name="Oval Callout 4"/>
          <p:cNvSpPr/>
          <p:nvPr/>
        </p:nvSpPr>
        <p:spPr>
          <a:xfrm>
            <a:off x="0" y="4495800"/>
            <a:ext cx="2667000" cy="2133600"/>
          </a:xfrm>
          <a:prstGeom prst="wedgeEllipseCallout">
            <a:avLst>
              <a:gd name="adj1" fmla="val 126488"/>
              <a:gd name="adj2" fmla="val -86794"/>
            </a:avLst>
          </a:prstGeom>
        </p:spPr>
        <p:style>
          <a:lnRef idx="2">
            <a:schemeClr val="dk1"/>
          </a:lnRef>
          <a:fillRef idx="1">
            <a:schemeClr val="lt1"/>
          </a:fillRef>
          <a:effectRef idx="0">
            <a:schemeClr val="dk1"/>
          </a:effectRef>
          <a:fontRef idx="minor">
            <a:schemeClr val="dk1"/>
          </a:fontRef>
        </p:style>
        <p:txBody>
          <a:bodyPr rtlCol="0" anchor="ctr"/>
          <a:lstStyle/>
          <a:p>
            <a:r>
              <a:rPr lang="en-US" dirty="0"/>
              <a:t>Inputs are stored in registers until they are sent to the next step in the processing</a:t>
            </a:r>
            <a:r>
              <a:rPr lang="en-US" dirty="0" smtClean="0"/>
              <a:t>.</a:t>
            </a:r>
            <a:endParaRPr lang="en-US" dirty="0"/>
          </a:p>
        </p:txBody>
      </p:sp>
      <p:sp>
        <p:nvSpPr>
          <p:cNvPr id="6" name="Rectangular Callout 5"/>
          <p:cNvSpPr/>
          <p:nvPr/>
        </p:nvSpPr>
        <p:spPr>
          <a:xfrm>
            <a:off x="914400" y="152400"/>
            <a:ext cx="3200400" cy="1066800"/>
          </a:xfrm>
          <a:prstGeom prst="wedgeRectCallout">
            <a:avLst>
              <a:gd name="adj1" fmla="val 25192"/>
              <a:gd name="adj2" fmla="val 137839"/>
            </a:avLst>
          </a:prstGeom>
        </p:spPr>
        <p:style>
          <a:lnRef idx="2">
            <a:schemeClr val="dk1"/>
          </a:lnRef>
          <a:fillRef idx="1">
            <a:schemeClr val="lt1"/>
          </a:fillRef>
          <a:effectRef idx="0">
            <a:schemeClr val="dk1"/>
          </a:effectRef>
          <a:fontRef idx="minor">
            <a:schemeClr val="dk1"/>
          </a:fontRef>
        </p:style>
        <p:txBody>
          <a:bodyPr rtlCol="0" anchor="ctr"/>
          <a:lstStyle/>
          <a:p>
            <a:r>
              <a:rPr lang="en-US" sz="2000" dirty="0"/>
              <a:t>The Control Unit directs the flow of data and instructions within the chip</a:t>
            </a:r>
            <a:r>
              <a:rPr lang="en-US" sz="2000" dirty="0" smtClean="0"/>
              <a:t>.</a:t>
            </a:r>
            <a:endParaRPr lang="en-US" sz="2000" dirty="0"/>
          </a:p>
        </p:txBody>
      </p:sp>
      <p:sp>
        <p:nvSpPr>
          <p:cNvPr id="7" name="Oval Callout 6"/>
          <p:cNvSpPr/>
          <p:nvPr/>
        </p:nvSpPr>
        <p:spPr>
          <a:xfrm>
            <a:off x="5486400" y="0"/>
            <a:ext cx="3657600" cy="1828800"/>
          </a:xfrm>
          <a:prstGeom prst="wedgeEllipseCallout">
            <a:avLst>
              <a:gd name="adj1" fmla="val -5491"/>
              <a:gd name="adj2" fmla="val 64825"/>
            </a:avLst>
          </a:prstGeom>
        </p:spPr>
        <p:style>
          <a:lnRef idx="2">
            <a:schemeClr val="dk1"/>
          </a:lnRef>
          <a:fillRef idx="1">
            <a:schemeClr val="lt1"/>
          </a:fillRef>
          <a:effectRef idx="0">
            <a:schemeClr val="dk1"/>
          </a:effectRef>
          <a:fontRef idx="minor">
            <a:schemeClr val="dk1"/>
          </a:fontRef>
        </p:style>
        <p:txBody>
          <a:bodyPr rtlCol="0" anchor="ctr"/>
          <a:lstStyle/>
          <a:p>
            <a:r>
              <a:rPr lang="en-US" dirty="0"/>
              <a:t>The </a:t>
            </a:r>
            <a:r>
              <a:rPr lang="en-US" dirty="0" smtClean="0"/>
              <a:t>ALU </a:t>
            </a:r>
            <a:r>
              <a:rPr lang="en-US" dirty="0"/>
              <a:t>receives the data and instructions from the registers and makes the desired computation</a:t>
            </a:r>
            <a:r>
              <a:rPr lang="en-US" dirty="0" smtClean="0"/>
              <a:t>.</a:t>
            </a:r>
            <a:endParaRPr lang="en-US" dirty="0"/>
          </a:p>
        </p:txBody>
      </p:sp>
      <p:sp>
        <p:nvSpPr>
          <p:cNvPr id="8" name="Oval Callout 7"/>
          <p:cNvSpPr/>
          <p:nvPr/>
        </p:nvSpPr>
        <p:spPr>
          <a:xfrm>
            <a:off x="5257800" y="4871545"/>
            <a:ext cx="3886200" cy="2057400"/>
          </a:xfrm>
          <a:prstGeom prst="wedgeEllipseCallout">
            <a:avLst>
              <a:gd name="adj1" fmla="val -6352"/>
              <a:gd name="adj2" fmla="val -132305"/>
            </a:avLst>
          </a:prstGeom>
        </p:spPr>
        <p:style>
          <a:lnRef idx="2">
            <a:schemeClr val="dk1"/>
          </a:lnRef>
          <a:fillRef idx="1">
            <a:schemeClr val="lt1"/>
          </a:fillRef>
          <a:effectRef idx="0">
            <a:schemeClr val="dk1"/>
          </a:effectRef>
          <a:fontRef idx="minor">
            <a:schemeClr val="dk1"/>
          </a:fontRef>
        </p:style>
        <p:txBody>
          <a:bodyPr rtlCol="0" anchor="ctr"/>
          <a:lstStyle/>
          <a:p>
            <a:r>
              <a:rPr lang="en-US" sz="1600" dirty="0"/>
              <a:t>The data are sent to storage registers and then back to a storage place. The transformed data go to another register and then on to other parts of the </a:t>
            </a:r>
            <a:r>
              <a:rPr lang="en-US" sz="1600" dirty="0" smtClean="0"/>
              <a:t>computer.</a:t>
            </a:r>
            <a:endParaRPr lang="en-US" sz="1600" dirty="0"/>
          </a:p>
        </p:txBody>
      </p:sp>
      <p:sp>
        <p:nvSpPr>
          <p:cNvPr id="3" name="Slide Number Placeholder 2"/>
          <p:cNvSpPr>
            <a:spLocks noGrp="1"/>
          </p:cNvSpPr>
          <p:nvPr>
            <p:ph type="sldNum" sz="quarter" idx="12"/>
          </p:nvPr>
        </p:nvSpPr>
        <p:spPr/>
        <p:txBody>
          <a:bodyPr/>
          <a:lstStyle/>
          <a:p>
            <a:fld id="{AC392DC9-9688-4E44-A90B-C333AD8FEA09}" type="slidenum">
              <a:rPr lang="en-US" smtClean="0"/>
              <a:pPr/>
              <a:t>24</a:t>
            </a:fld>
            <a:endParaRPr lang="en-US" dirty="0"/>
          </a:p>
        </p:txBody>
      </p:sp>
    </p:spTree>
    <p:extLst>
      <p:ext uri="{BB962C8B-B14F-4D97-AF65-F5344CB8AC3E}">
        <p14:creationId xmlns:p14="http://schemas.microsoft.com/office/powerpoint/2010/main" val="3990963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ircle(in)">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circle(in)">
                                      <p:cBhvr>
                                        <p:cTn id="12" dur="2000"/>
                                        <p:tgtEl>
                                          <p:spTgt spid="3074"/>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ircle(in)">
                                      <p:cBhvr>
                                        <p:cTn id="17" dur="2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circle(in)">
                                      <p:cBhvr>
                                        <p:cTn id="22" dur="20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circle(in)">
                                      <p:cBhvr>
                                        <p:cTn id="27" dur="20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circle(in)">
                                      <p:cBhvr>
                                        <p:cTn id="32" dur="20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circle(in)">
                                      <p:cBhvr>
                                        <p:cTn id="3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p:bldP spid="5" grpId="0" animBg="1"/>
      <p:bldP spid="6" grpId="0" animBg="1"/>
      <p:bldP spid="7" grpId="0" animBg="1"/>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0" y="91856"/>
            <a:ext cx="9144000" cy="517744"/>
          </a:xfrm>
        </p:spPr>
        <p:txBody>
          <a:bodyPr>
            <a:normAutofit fontScale="92500" lnSpcReduction="20000"/>
          </a:bodyPr>
          <a:lstStyle/>
          <a:p>
            <a:pPr algn="ctr"/>
            <a:r>
              <a:rPr lang="en-US" sz="3600" dirty="0" smtClean="0"/>
              <a:t>Computer Memory</a:t>
            </a:r>
            <a:endParaRPr lang="en-US" sz="3600" dirty="0"/>
          </a:p>
        </p:txBody>
      </p:sp>
      <p:sp>
        <p:nvSpPr>
          <p:cNvPr id="3" name="Content Placeholder 2"/>
          <p:cNvSpPr>
            <a:spLocks noGrp="1"/>
          </p:cNvSpPr>
          <p:nvPr>
            <p:ph sz="quarter" idx="15"/>
          </p:nvPr>
        </p:nvSpPr>
        <p:spPr>
          <a:xfrm>
            <a:off x="0" y="4876801"/>
            <a:ext cx="9144000" cy="2819399"/>
          </a:xfrm>
        </p:spPr>
        <p:txBody>
          <a:bodyPr>
            <a:normAutofit/>
          </a:bodyPr>
          <a:lstStyle/>
          <a:p>
            <a:pPr marL="0" indent="0">
              <a:spcBef>
                <a:spcPts val="0"/>
              </a:spcBef>
              <a:spcAft>
                <a:spcPts val="600"/>
              </a:spcAft>
              <a:buNone/>
            </a:pPr>
            <a:r>
              <a:rPr lang="en-US" sz="1700" dirty="0"/>
              <a:t>To put these volumes into perspective using the classic grains of sand analogy:</a:t>
            </a:r>
          </a:p>
          <a:p>
            <a:pPr>
              <a:spcBef>
                <a:spcPts val="0"/>
              </a:spcBef>
              <a:spcAft>
                <a:spcPts val="600"/>
              </a:spcAft>
              <a:buFont typeface="Wingdings" panose="05000000000000000000" pitchFamily="2" charset="2"/>
              <a:buChar char="Ø"/>
            </a:pPr>
            <a:r>
              <a:rPr lang="en-US" sz="1600" dirty="0"/>
              <a:t>A megabyte is a tablespoon of sand;</a:t>
            </a:r>
          </a:p>
          <a:p>
            <a:pPr>
              <a:spcBef>
                <a:spcPts val="0"/>
              </a:spcBef>
              <a:spcAft>
                <a:spcPts val="600"/>
              </a:spcAft>
              <a:buFont typeface="Wingdings" panose="05000000000000000000" pitchFamily="2" charset="2"/>
              <a:buChar char="Ø"/>
            </a:pPr>
            <a:r>
              <a:rPr lang="en-US" sz="1600" dirty="0"/>
              <a:t>A terabyte is a sandbox two-feet wide and one-inch deep;</a:t>
            </a:r>
          </a:p>
          <a:p>
            <a:pPr>
              <a:spcBef>
                <a:spcPts val="0"/>
              </a:spcBef>
              <a:spcAft>
                <a:spcPts val="600"/>
              </a:spcAft>
              <a:buFont typeface="Wingdings" panose="05000000000000000000" pitchFamily="2" charset="2"/>
              <a:buChar char="Ø"/>
            </a:pPr>
            <a:r>
              <a:rPr lang="en-US" sz="1600" dirty="0"/>
              <a:t>A petabyte is a mile-long beach; </a:t>
            </a:r>
          </a:p>
          <a:p>
            <a:pPr>
              <a:spcBef>
                <a:spcPts val="0"/>
              </a:spcBef>
              <a:spcAft>
                <a:spcPts val="600"/>
              </a:spcAft>
              <a:buFont typeface="Wingdings" panose="05000000000000000000" pitchFamily="2" charset="2"/>
              <a:buChar char="Ø"/>
            </a:pPr>
            <a:r>
              <a:rPr lang="en-US" sz="1600" dirty="0"/>
              <a:t>An </a:t>
            </a:r>
            <a:r>
              <a:rPr lang="en-US" sz="1600" dirty="0" err="1"/>
              <a:t>exabyte</a:t>
            </a:r>
            <a:r>
              <a:rPr lang="en-US" sz="1600" dirty="0"/>
              <a:t> is a beach extending from Maine to North Carolina.</a:t>
            </a:r>
          </a:p>
        </p:txBody>
      </p:sp>
      <p:sp>
        <p:nvSpPr>
          <p:cNvPr id="4" name="Slide Number Placeholder 3"/>
          <p:cNvSpPr>
            <a:spLocks noGrp="1"/>
          </p:cNvSpPr>
          <p:nvPr>
            <p:ph type="sldNum" sz="quarter" idx="12"/>
          </p:nvPr>
        </p:nvSpPr>
        <p:spPr/>
        <p:txBody>
          <a:bodyPr/>
          <a:lstStyle/>
          <a:p>
            <a:fld id="{AC392DC9-9688-4E44-A90B-C333AD8FEA09}" type="slidenum">
              <a:rPr lang="en-US" smtClean="0"/>
              <a:pPr/>
              <a:t>25</a:t>
            </a:fld>
            <a:endParaRPr lang="en-US" dirty="0"/>
          </a:p>
        </p:txBody>
      </p:sp>
      <p:pic>
        <p:nvPicPr>
          <p:cNvPr id="5" name="Picture 4"/>
          <p:cNvPicPr>
            <a:picLocks noChangeAspect="1"/>
          </p:cNvPicPr>
          <p:nvPr/>
        </p:nvPicPr>
        <p:blipFill rotWithShape="1">
          <a:blip r:embed="rId3"/>
          <a:srcRect l="4444" t="24432" r="21605" b="5818"/>
          <a:stretch/>
        </p:blipFill>
        <p:spPr>
          <a:xfrm>
            <a:off x="1295400" y="517744"/>
            <a:ext cx="6629400" cy="4256582"/>
          </a:xfrm>
          <a:prstGeom prst="rect">
            <a:avLst/>
          </a:prstGeom>
        </p:spPr>
      </p:pic>
    </p:spTree>
    <p:extLst>
      <p:ext uri="{BB962C8B-B14F-4D97-AF65-F5344CB8AC3E}">
        <p14:creationId xmlns:p14="http://schemas.microsoft.com/office/powerpoint/2010/main" val="1553992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circle(in)">
                                      <p:cBhvr>
                                        <p:cTn id="11" dur="20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circle(in)">
                                      <p:cBhvr>
                                        <p:cTn id="16" dur="2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circle(in)">
                                      <p:cBhvr>
                                        <p:cTn id="21" dur="20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circle(in)">
                                      <p:cBhvr>
                                        <p:cTn id="26" dur="20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circle(in)">
                                      <p:cBhvr>
                                        <p:cTn id="31"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0" y="0"/>
            <a:ext cx="9144000" cy="685800"/>
          </a:xfrm>
        </p:spPr>
        <p:txBody>
          <a:bodyPr>
            <a:noAutofit/>
          </a:bodyPr>
          <a:lstStyle/>
          <a:p>
            <a:pPr algn="ctr"/>
            <a:r>
              <a:rPr lang="en-US" sz="3600" dirty="0" smtClean="0"/>
              <a:t>Computer Memory: Primary Storage</a:t>
            </a:r>
            <a:endParaRPr lang="en-US" sz="3600" dirty="0"/>
          </a:p>
        </p:txBody>
      </p:sp>
      <p:sp>
        <p:nvSpPr>
          <p:cNvPr id="3" name="Content Placeholder 2"/>
          <p:cNvSpPr>
            <a:spLocks noGrp="1"/>
          </p:cNvSpPr>
          <p:nvPr>
            <p:ph sz="quarter" idx="15"/>
          </p:nvPr>
        </p:nvSpPr>
        <p:spPr>
          <a:xfrm>
            <a:off x="0" y="3733800"/>
            <a:ext cx="9144000" cy="2590800"/>
          </a:xfrm>
        </p:spPr>
        <p:txBody>
          <a:bodyPr>
            <a:noAutofit/>
          </a:bodyPr>
          <a:lstStyle/>
          <a:p>
            <a:pPr>
              <a:spcBef>
                <a:spcPts val="0"/>
              </a:spcBef>
              <a:spcAft>
                <a:spcPts val="1200"/>
              </a:spcAft>
              <a:buFont typeface="Wingdings" panose="05000000000000000000" pitchFamily="2" charset="2"/>
              <a:buChar char="Ø"/>
            </a:pPr>
            <a:r>
              <a:rPr lang="en-US" sz="2000" dirty="0" smtClean="0"/>
              <a:t>Takes place in chips in the motherboard</a:t>
            </a:r>
          </a:p>
          <a:p>
            <a:pPr>
              <a:spcBef>
                <a:spcPts val="0"/>
              </a:spcBef>
              <a:spcAft>
                <a:spcPts val="1200"/>
              </a:spcAft>
              <a:buFont typeface="Wingdings" panose="05000000000000000000" pitchFamily="2" charset="2"/>
              <a:buChar char="Ø"/>
            </a:pPr>
            <a:r>
              <a:rPr lang="en-US" sz="2000" dirty="0" smtClean="0"/>
              <a:t>Close to CPU for efficient data and instruction processing</a:t>
            </a:r>
          </a:p>
          <a:p>
            <a:pPr>
              <a:spcBef>
                <a:spcPts val="0"/>
              </a:spcBef>
              <a:spcAft>
                <a:spcPts val="1200"/>
              </a:spcAft>
              <a:buFont typeface="Wingdings" panose="05000000000000000000" pitchFamily="2" charset="2"/>
              <a:buChar char="Ø"/>
            </a:pPr>
            <a:r>
              <a:rPr lang="en-US" sz="2000" b="1" dirty="0" smtClean="0"/>
              <a:t>Stores 3 </a:t>
            </a:r>
            <a:r>
              <a:rPr lang="en-US" sz="2000" b="1" dirty="0"/>
              <a:t>types of </a:t>
            </a:r>
            <a:r>
              <a:rPr lang="en-US" sz="2000" b="1" dirty="0" smtClean="0"/>
              <a:t>information:</a:t>
            </a:r>
            <a:r>
              <a:rPr lang="en-US" sz="2000" dirty="0" smtClean="0"/>
              <a:t> </a:t>
            </a:r>
            <a:endParaRPr lang="en-US" sz="2000" dirty="0"/>
          </a:p>
          <a:p>
            <a:pPr marL="914400" lvl="1" indent="-514350">
              <a:spcBef>
                <a:spcPts val="0"/>
              </a:spcBef>
              <a:spcAft>
                <a:spcPts val="1200"/>
              </a:spcAft>
              <a:buFont typeface="+mj-lt"/>
              <a:buAutoNum type="arabicPeriod"/>
            </a:pPr>
            <a:r>
              <a:rPr lang="en-US" sz="1800" dirty="0" smtClean="0"/>
              <a:t>Data </a:t>
            </a:r>
            <a:r>
              <a:rPr lang="en-US" sz="1800" dirty="0"/>
              <a:t>to be processed </a:t>
            </a:r>
            <a:r>
              <a:rPr lang="en-US" sz="1800" dirty="0" smtClean="0"/>
              <a:t>by the CPU</a:t>
            </a:r>
          </a:p>
          <a:p>
            <a:pPr marL="914400" lvl="1" indent="-514350">
              <a:spcBef>
                <a:spcPts val="0"/>
              </a:spcBef>
              <a:spcAft>
                <a:spcPts val="1200"/>
              </a:spcAft>
              <a:buFont typeface="+mj-lt"/>
              <a:buAutoNum type="arabicPeriod"/>
            </a:pPr>
            <a:r>
              <a:rPr lang="en-US" sz="1800" dirty="0"/>
              <a:t>I</a:t>
            </a:r>
            <a:r>
              <a:rPr lang="en-US" sz="1800" dirty="0" smtClean="0"/>
              <a:t>nstructions for the CPU as to how to process the data</a:t>
            </a:r>
          </a:p>
          <a:p>
            <a:pPr marL="914400" lvl="1" indent="-514350">
              <a:spcBef>
                <a:spcPts val="0"/>
              </a:spcBef>
              <a:spcAft>
                <a:spcPts val="1200"/>
              </a:spcAft>
              <a:buFont typeface="+mj-lt"/>
              <a:buAutoNum type="arabicPeriod"/>
            </a:pPr>
            <a:r>
              <a:rPr lang="en-US" sz="1800" dirty="0"/>
              <a:t>O</a:t>
            </a:r>
            <a:r>
              <a:rPr lang="en-US" sz="1800" dirty="0" smtClean="0"/>
              <a:t>perating </a:t>
            </a:r>
            <a:r>
              <a:rPr lang="en-US" sz="1800" dirty="0"/>
              <a:t>system programs that manage various aspects of the computer’s operation</a:t>
            </a:r>
          </a:p>
          <a:p>
            <a:pPr>
              <a:spcBef>
                <a:spcPts val="0"/>
              </a:spcBef>
              <a:spcAft>
                <a:spcPts val="1200"/>
              </a:spcAft>
              <a:buFont typeface="Wingdings" panose="05000000000000000000" pitchFamily="2" charset="2"/>
              <a:buChar char="Ø"/>
            </a:pPr>
            <a:endParaRPr lang="en-US" sz="2000" dirty="0" smtClean="0"/>
          </a:p>
        </p:txBody>
      </p:sp>
      <p:sp>
        <p:nvSpPr>
          <p:cNvPr id="4" name="Slide Number Placeholder 3"/>
          <p:cNvSpPr>
            <a:spLocks noGrp="1"/>
          </p:cNvSpPr>
          <p:nvPr>
            <p:ph type="sldNum" sz="quarter" idx="12"/>
          </p:nvPr>
        </p:nvSpPr>
        <p:spPr/>
        <p:txBody>
          <a:bodyPr/>
          <a:lstStyle/>
          <a:p>
            <a:fld id="{AC392DC9-9688-4E44-A90B-C333AD8FEA09}" type="slidenum">
              <a:rPr lang="en-US" smtClean="0"/>
              <a:pPr/>
              <a:t>26</a:t>
            </a:fld>
            <a:endParaRPr lang="en-US" dirty="0"/>
          </a:p>
        </p:txBody>
      </p:sp>
      <p:pic>
        <p:nvPicPr>
          <p:cNvPr id="1026" name="Picture 2" descr="Image result for Primary Storage"/>
          <p:cNvPicPr>
            <a:picLocks noChangeAspect="1" noChangeArrowheads="1"/>
          </p:cNvPicPr>
          <p:nvPr/>
        </p:nvPicPr>
        <p:blipFill rotWithShape="1">
          <a:blip r:embed="rId3">
            <a:extLst>
              <a:ext uri="{28A0092B-C50C-407E-A947-70E740481C1C}">
                <a14:useLocalDpi xmlns:a14="http://schemas.microsoft.com/office/drawing/2010/main" val="0"/>
              </a:ext>
            </a:extLst>
          </a:blip>
          <a:srcRect t="11694" b="13643"/>
          <a:stretch/>
        </p:blipFill>
        <p:spPr bwMode="auto">
          <a:xfrm>
            <a:off x="899681" y="867102"/>
            <a:ext cx="7593593" cy="27904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1201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circle(in)">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circle(in)">
                                      <p:cBhvr>
                                        <p:cTn id="22" dur="2000"/>
                                        <p:tgtEl>
                                          <p:spTgt spid="3">
                                            <p:txEl>
                                              <p:pRg st="2" end="2"/>
                                            </p:txEl>
                                          </p:spTgt>
                                        </p:tgtEl>
                                      </p:cBhvr>
                                    </p:animEffect>
                                  </p:childTnLst>
                                </p:cTn>
                              </p:par>
                              <p:par>
                                <p:cTn id="23" presetID="6" presetClass="entr" presetSubtype="16" fill="hold" grpId="0"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circle(in)">
                                      <p:cBhvr>
                                        <p:cTn id="25" dur="2000"/>
                                        <p:tgtEl>
                                          <p:spTgt spid="3">
                                            <p:txEl>
                                              <p:pRg st="3" end="3"/>
                                            </p:txEl>
                                          </p:spTgt>
                                        </p:tgtEl>
                                      </p:cBhvr>
                                    </p:animEffect>
                                  </p:childTnLst>
                                </p:cTn>
                              </p:par>
                              <p:par>
                                <p:cTn id="26" presetID="6" presetClass="entr" presetSubtype="16" fill="hold" grpId="0" nodeType="with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circle(in)">
                                      <p:cBhvr>
                                        <p:cTn id="28" dur="2000"/>
                                        <p:tgtEl>
                                          <p:spTgt spid="3">
                                            <p:txEl>
                                              <p:pRg st="4" end="4"/>
                                            </p:txEl>
                                          </p:spTgt>
                                        </p:tgtEl>
                                      </p:cBhvr>
                                    </p:animEffect>
                                  </p:childTnLst>
                                </p:cTn>
                              </p:par>
                              <p:par>
                                <p:cTn id="29" presetID="6" presetClass="entr" presetSubtype="16" fill="hold" grpId="0"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circle(in)">
                                      <p:cBhvr>
                                        <p:cTn id="31"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0" y="0"/>
            <a:ext cx="9144000" cy="609600"/>
          </a:xfrm>
        </p:spPr>
        <p:txBody>
          <a:bodyPr>
            <a:noAutofit/>
          </a:bodyPr>
          <a:lstStyle/>
          <a:p>
            <a:pPr algn="ctr"/>
            <a:r>
              <a:rPr lang="en-US" sz="3200" dirty="0" smtClean="0"/>
              <a:t>Computer Memory: Primary Storage</a:t>
            </a:r>
            <a:endParaRPr lang="en-US" sz="3200" dirty="0"/>
          </a:p>
        </p:txBody>
      </p:sp>
      <p:sp>
        <p:nvSpPr>
          <p:cNvPr id="3" name="Content Placeholder 2"/>
          <p:cNvSpPr>
            <a:spLocks noGrp="1"/>
          </p:cNvSpPr>
          <p:nvPr>
            <p:ph sz="quarter" idx="15"/>
          </p:nvPr>
        </p:nvSpPr>
        <p:spPr>
          <a:xfrm>
            <a:off x="0" y="4038600"/>
            <a:ext cx="9144000" cy="3657600"/>
          </a:xfrm>
        </p:spPr>
        <p:txBody>
          <a:bodyPr>
            <a:noAutofit/>
          </a:bodyPr>
          <a:lstStyle/>
          <a:p>
            <a:pPr marL="0" indent="0">
              <a:buNone/>
            </a:pPr>
            <a:r>
              <a:rPr lang="en-US" sz="2000" b="1" dirty="0" smtClean="0"/>
              <a:t>4 types </a:t>
            </a:r>
            <a:r>
              <a:rPr lang="en-US" sz="2000" b="1" dirty="0"/>
              <a:t>of primary storage:</a:t>
            </a:r>
          </a:p>
          <a:p>
            <a:pPr lvl="1">
              <a:spcAft>
                <a:spcPts val="600"/>
              </a:spcAft>
              <a:buFont typeface="Wingdings" panose="05000000000000000000" pitchFamily="2" charset="2"/>
              <a:buChar char="Ø"/>
            </a:pPr>
            <a:r>
              <a:rPr lang="en-US" sz="1800" b="1" dirty="0"/>
              <a:t>Registers: </a:t>
            </a:r>
            <a:r>
              <a:rPr lang="en-US" sz="1800" dirty="0"/>
              <a:t>part of the </a:t>
            </a:r>
            <a:r>
              <a:rPr lang="en-US" sz="1800" dirty="0" smtClean="0"/>
              <a:t>CPU; store limited </a:t>
            </a:r>
            <a:r>
              <a:rPr lang="en-US" sz="1800" dirty="0"/>
              <a:t>amounts of instructions and data only immediately before and </a:t>
            </a:r>
            <a:r>
              <a:rPr lang="en-US" sz="1800" dirty="0" smtClean="0"/>
              <a:t>after </a:t>
            </a:r>
            <a:r>
              <a:rPr lang="en-US" sz="1800" dirty="0"/>
              <a:t>processing.</a:t>
            </a:r>
          </a:p>
          <a:p>
            <a:pPr lvl="1">
              <a:spcAft>
                <a:spcPts val="600"/>
              </a:spcAft>
              <a:buFont typeface="Wingdings" panose="05000000000000000000" pitchFamily="2" charset="2"/>
              <a:buChar char="Ø"/>
            </a:pPr>
            <a:r>
              <a:rPr lang="en-US" sz="1800" b="1" dirty="0"/>
              <a:t>Cache memory: </a:t>
            </a:r>
            <a:r>
              <a:rPr lang="en-US" sz="1800" dirty="0" smtClean="0"/>
              <a:t>High-speed memory; Store frequently used data; physically close </a:t>
            </a:r>
            <a:r>
              <a:rPr lang="en-US" sz="1800" dirty="0"/>
              <a:t>to the </a:t>
            </a:r>
            <a:r>
              <a:rPr lang="en-US" sz="1800" dirty="0" smtClean="0"/>
              <a:t>CPU. </a:t>
            </a:r>
            <a:endParaRPr lang="en-US" sz="1800" dirty="0"/>
          </a:p>
          <a:p>
            <a:pPr lvl="1">
              <a:spcAft>
                <a:spcPts val="600"/>
              </a:spcAft>
              <a:buFont typeface="Wingdings" panose="05000000000000000000" pitchFamily="2" charset="2"/>
              <a:buChar char="Ø"/>
            </a:pPr>
            <a:r>
              <a:rPr lang="en-US" sz="1800" b="1" dirty="0"/>
              <a:t>Random Access Memory (RAM): </a:t>
            </a:r>
            <a:r>
              <a:rPr lang="en-US" sz="1800" dirty="0"/>
              <a:t>H</a:t>
            </a:r>
            <a:r>
              <a:rPr lang="en-US" sz="1800" dirty="0" smtClean="0"/>
              <a:t>olds </a:t>
            </a:r>
            <a:r>
              <a:rPr lang="en-US" sz="1800" dirty="0"/>
              <a:t>a software program and small amounts of data for processing.</a:t>
            </a:r>
          </a:p>
          <a:p>
            <a:pPr lvl="1">
              <a:spcAft>
                <a:spcPts val="600"/>
              </a:spcAft>
              <a:buFont typeface="Wingdings" panose="05000000000000000000" pitchFamily="2" charset="2"/>
              <a:buChar char="Ø"/>
            </a:pPr>
            <a:r>
              <a:rPr lang="en-US" sz="1800" b="1" dirty="0"/>
              <a:t>Read-Only Memory (ROM): </a:t>
            </a:r>
            <a:r>
              <a:rPr lang="en-US" sz="1800" dirty="0"/>
              <a:t>N</a:t>
            </a:r>
            <a:r>
              <a:rPr lang="en-US" sz="1800" dirty="0" smtClean="0"/>
              <a:t>onvolatile storage.</a:t>
            </a:r>
            <a:endParaRPr lang="en-US" sz="1800" dirty="0"/>
          </a:p>
          <a:p>
            <a:pPr>
              <a:spcBef>
                <a:spcPts val="0"/>
              </a:spcBef>
              <a:spcAft>
                <a:spcPts val="1200"/>
              </a:spcAft>
              <a:buFont typeface="Wingdings" panose="05000000000000000000" pitchFamily="2" charset="2"/>
              <a:buChar char="Ø"/>
            </a:pPr>
            <a:endParaRPr lang="en-US" sz="2000" dirty="0" smtClean="0"/>
          </a:p>
        </p:txBody>
      </p:sp>
      <p:sp>
        <p:nvSpPr>
          <p:cNvPr id="4" name="Slide Number Placeholder 3"/>
          <p:cNvSpPr>
            <a:spLocks noGrp="1"/>
          </p:cNvSpPr>
          <p:nvPr>
            <p:ph type="sldNum" sz="quarter" idx="12"/>
          </p:nvPr>
        </p:nvSpPr>
        <p:spPr/>
        <p:txBody>
          <a:bodyPr/>
          <a:lstStyle/>
          <a:p>
            <a:fld id="{AC392DC9-9688-4E44-A90B-C333AD8FEA09}" type="slidenum">
              <a:rPr lang="en-US" smtClean="0"/>
              <a:pPr/>
              <a:t>27</a:t>
            </a:fld>
            <a:endParaRPr lang="en-US" dirty="0"/>
          </a:p>
        </p:txBody>
      </p:sp>
      <p:pic>
        <p:nvPicPr>
          <p:cNvPr id="2050" name="Picture 2" descr="Image result for Primary Stor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647700"/>
            <a:ext cx="6934200" cy="3314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1446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circle(in)">
                                      <p:cBhvr>
                                        <p:cTn id="7" dur="20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par>
                                <p:cTn id="13" presetID="6" presetClass="entr" presetSubtype="16"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circle(in)">
                                      <p:cBhvr>
                                        <p:cTn id="15" dur="2000"/>
                                        <p:tgtEl>
                                          <p:spTgt spid="3">
                                            <p:txEl>
                                              <p:pRg st="1" end="1"/>
                                            </p:txEl>
                                          </p:spTgt>
                                        </p:tgtEl>
                                      </p:cBhvr>
                                    </p:animEffect>
                                  </p:childTnLst>
                                </p:cTn>
                              </p:par>
                              <p:par>
                                <p:cTn id="16" presetID="6" presetClass="entr" presetSubtype="16" fill="hold" grpId="0"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circle(in)">
                                      <p:cBhvr>
                                        <p:cTn id="18" dur="2000"/>
                                        <p:tgtEl>
                                          <p:spTgt spid="3">
                                            <p:txEl>
                                              <p:pRg st="2" end="2"/>
                                            </p:txEl>
                                          </p:spTgt>
                                        </p:tgtEl>
                                      </p:cBhvr>
                                    </p:animEffect>
                                  </p:childTnLst>
                                </p:cTn>
                              </p:par>
                              <p:par>
                                <p:cTn id="19" presetID="6" presetClass="entr" presetSubtype="16"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circle(in)">
                                      <p:cBhvr>
                                        <p:cTn id="21" dur="2000"/>
                                        <p:tgtEl>
                                          <p:spTgt spid="3">
                                            <p:txEl>
                                              <p:pRg st="3" end="3"/>
                                            </p:txEl>
                                          </p:spTgt>
                                        </p:tgtEl>
                                      </p:cBhvr>
                                    </p:animEffect>
                                  </p:childTnLst>
                                </p:cTn>
                              </p:par>
                              <p:par>
                                <p:cTn id="22" presetID="6" presetClass="entr" presetSubtype="16" fill="hold" grpId="0"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circle(in)">
                                      <p:cBhvr>
                                        <p:cTn id="24"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sz="quarter" idx="15"/>
          </p:nvPr>
        </p:nvSpPr>
        <p:spPr>
          <a:xfrm>
            <a:off x="-13139" y="762002"/>
            <a:ext cx="4661339" cy="2790324"/>
          </a:xfrm>
        </p:spPr>
        <p:txBody>
          <a:bodyPr>
            <a:normAutofit fontScale="92500"/>
          </a:bodyPr>
          <a:lstStyle/>
          <a:p>
            <a:pPr>
              <a:spcAft>
                <a:spcPts val="600"/>
              </a:spcAft>
              <a:buFont typeface="Wingdings" panose="05000000000000000000" pitchFamily="2" charset="2"/>
              <a:buChar char="Ø"/>
            </a:pPr>
            <a:r>
              <a:rPr lang="en-US" sz="2400" dirty="0"/>
              <a:t>N</a:t>
            </a:r>
            <a:r>
              <a:rPr lang="en-US" sz="2400" dirty="0" smtClean="0"/>
              <a:t>onvolatile</a:t>
            </a:r>
            <a:r>
              <a:rPr lang="en-US" sz="2400" dirty="0"/>
              <a:t>.</a:t>
            </a:r>
          </a:p>
          <a:p>
            <a:pPr>
              <a:spcAft>
                <a:spcPts val="600"/>
              </a:spcAft>
              <a:buFont typeface="Wingdings" panose="05000000000000000000" pitchFamily="2" charset="2"/>
              <a:buChar char="Ø"/>
            </a:pPr>
            <a:r>
              <a:rPr lang="en-US" sz="2400" dirty="0"/>
              <a:t>T</a:t>
            </a:r>
            <a:r>
              <a:rPr lang="en-US" sz="2400" dirty="0" smtClean="0"/>
              <a:t>akes </a:t>
            </a:r>
            <a:r>
              <a:rPr lang="en-US" sz="2400" dirty="0"/>
              <a:t>more time to retrieve data from it than from RAM.</a:t>
            </a:r>
          </a:p>
          <a:p>
            <a:pPr>
              <a:spcAft>
                <a:spcPts val="600"/>
              </a:spcAft>
              <a:buFont typeface="Wingdings" panose="05000000000000000000" pitchFamily="2" charset="2"/>
              <a:buChar char="Ø"/>
            </a:pPr>
            <a:r>
              <a:rPr lang="en-US" sz="2400" dirty="0" smtClean="0"/>
              <a:t>Cheaper </a:t>
            </a:r>
            <a:r>
              <a:rPr lang="en-US" sz="2400" dirty="0"/>
              <a:t>than primary storage</a:t>
            </a:r>
          </a:p>
          <a:p>
            <a:pPr>
              <a:spcAft>
                <a:spcPts val="600"/>
              </a:spcAft>
              <a:buFont typeface="Wingdings" panose="05000000000000000000" pitchFamily="2" charset="2"/>
              <a:buChar char="Ø"/>
            </a:pPr>
            <a:r>
              <a:rPr lang="en-US" sz="2400" dirty="0" smtClean="0"/>
              <a:t>Can </a:t>
            </a:r>
            <a:r>
              <a:rPr lang="en-US" sz="2400" dirty="0"/>
              <a:t>utilize a variety of </a:t>
            </a:r>
            <a:r>
              <a:rPr lang="en-US" sz="2400" dirty="0" smtClean="0"/>
              <a:t>media </a:t>
            </a:r>
            <a:endParaRPr lang="en-US" sz="2400" dirty="0"/>
          </a:p>
        </p:txBody>
      </p:sp>
      <p:sp>
        <p:nvSpPr>
          <p:cNvPr id="4" name="Slide Number Placeholder 3"/>
          <p:cNvSpPr>
            <a:spLocks noGrp="1"/>
          </p:cNvSpPr>
          <p:nvPr>
            <p:ph type="sldNum" sz="quarter" idx="12"/>
          </p:nvPr>
        </p:nvSpPr>
        <p:spPr/>
        <p:txBody>
          <a:bodyPr/>
          <a:lstStyle/>
          <a:p>
            <a:fld id="{AC392DC9-9688-4E44-A90B-C333AD8FEA09}" type="slidenum">
              <a:rPr lang="en-US" smtClean="0"/>
              <a:pPr/>
              <a:t>28</a:t>
            </a:fld>
            <a:endParaRPr lang="en-US" dirty="0"/>
          </a:p>
        </p:txBody>
      </p:sp>
      <p:sp>
        <p:nvSpPr>
          <p:cNvPr id="6" name="Subtitle 1"/>
          <p:cNvSpPr>
            <a:spLocks noGrp="1"/>
          </p:cNvSpPr>
          <p:nvPr>
            <p:ph type="subTitle" idx="1"/>
          </p:nvPr>
        </p:nvSpPr>
        <p:spPr>
          <a:xfrm>
            <a:off x="0" y="0"/>
            <a:ext cx="9144000" cy="609600"/>
          </a:xfrm>
        </p:spPr>
        <p:txBody>
          <a:bodyPr>
            <a:noAutofit/>
          </a:bodyPr>
          <a:lstStyle/>
          <a:p>
            <a:pPr algn="ctr"/>
            <a:r>
              <a:rPr lang="en-US" sz="3200" dirty="0" smtClean="0"/>
              <a:t>Computer Memory: Secondary Storage</a:t>
            </a:r>
            <a:endParaRPr lang="en-US" sz="3200" dirty="0"/>
          </a:p>
        </p:txBody>
      </p:sp>
      <p:pic>
        <p:nvPicPr>
          <p:cNvPr id="3074" name="Picture 2" descr="Image result for secondary storage devices"/>
          <p:cNvPicPr>
            <a:picLocks noChangeAspect="1" noChangeArrowheads="1"/>
          </p:cNvPicPr>
          <p:nvPr/>
        </p:nvPicPr>
        <p:blipFill rotWithShape="1">
          <a:blip r:embed="rId3">
            <a:extLst>
              <a:ext uri="{28A0092B-C50C-407E-A947-70E740481C1C}">
                <a14:useLocalDpi xmlns:a14="http://schemas.microsoft.com/office/drawing/2010/main" val="0"/>
              </a:ext>
            </a:extLst>
          </a:blip>
          <a:srcRect l="2956" t="10358" r="5647" b="6884"/>
          <a:stretch/>
        </p:blipFill>
        <p:spPr bwMode="auto">
          <a:xfrm>
            <a:off x="4655735" y="762000"/>
            <a:ext cx="4488265" cy="3048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mage result for cloud storage"/>
          <p:cNvPicPr>
            <a:picLocks noChangeAspect="1" noChangeArrowheads="1"/>
          </p:cNvPicPr>
          <p:nvPr/>
        </p:nvPicPr>
        <p:blipFill rotWithShape="1">
          <a:blip r:embed="rId4">
            <a:extLst>
              <a:ext uri="{28A0092B-C50C-407E-A947-70E740481C1C}">
                <a14:useLocalDpi xmlns:a14="http://schemas.microsoft.com/office/drawing/2010/main" val="0"/>
              </a:ext>
            </a:extLst>
          </a:blip>
          <a:srcRect l="1970" t="7787" r="5499" b="14292"/>
          <a:stretch/>
        </p:blipFill>
        <p:spPr bwMode="auto">
          <a:xfrm>
            <a:off x="2627" y="3581400"/>
            <a:ext cx="5258177" cy="3276600"/>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8" descr="Image result for cloud stora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2" name="Picture 11" descr="Image result for cloud storage"/>
          <p:cNvPicPr/>
          <p:nvPr/>
        </p:nvPicPr>
        <p:blipFill rotWithShape="1">
          <a:blip r:embed="rId5">
            <a:extLst>
              <a:ext uri="{28A0092B-C50C-407E-A947-70E740481C1C}">
                <a14:useLocalDpi xmlns:a14="http://schemas.microsoft.com/office/drawing/2010/main" val="0"/>
              </a:ext>
            </a:extLst>
          </a:blip>
          <a:srcRect l="13657" t="4464" r="10417" b="8143"/>
          <a:stretch/>
        </p:blipFill>
        <p:spPr bwMode="auto">
          <a:xfrm>
            <a:off x="5939089" y="4556059"/>
            <a:ext cx="3183890" cy="228092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15466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circle(in)">
                                      <p:cBhvr>
                                        <p:cTn id="7" dur="20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circle(in)">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circle(in)">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circle(in)">
                                      <p:cBhvr>
                                        <p:cTn id="32" dur="20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3076"/>
                                        </p:tgtEl>
                                        <p:attrNameLst>
                                          <p:attrName>style.visibility</p:attrName>
                                        </p:attrNameLst>
                                      </p:cBhvr>
                                      <p:to>
                                        <p:strVal val="visible"/>
                                      </p:to>
                                    </p:set>
                                    <p:animEffect transition="in" filter="circle(in)">
                                      <p:cBhvr>
                                        <p:cTn id="37" dur="20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0" y="0"/>
            <a:ext cx="9144000" cy="914400"/>
          </a:xfrm>
        </p:spPr>
        <p:txBody>
          <a:bodyPr/>
          <a:lstStyle/>
          <a:p>
            <a:pPr algn="ctr"/>
            <a:r>
              <a:rPr lang="en-US" dirty="0" smtClean="0"/>
              <a:t>Software</a:t>
            </a:r>
            <a:endParaRPr lang="en-US" dirty="0"/>
          </a:p>
        </p:txBody>
      </p:sp>
      <p:sp>
        <p:nvSpPr>
          <p:cNvPr id="4" name="Content Placeholder 3"/>
          <p:cNvSpPr>
            <a:spLocks noGrp="1"/>
          </p:cNvSpPr>
          <p:nvPr>
            <p:ph sz="quarter" idx="15"/>
          </p:nvPr>
        </p:nvSpPr>
        <p:spPr>
          <a:xfrm>
            <a:off x="13138" y="762000"/>
            <a:ext cx="4863662" cy="3810000"/>
          </a:xfrm>
        </p:spPr>
        <p:txBody>
          <a:bodyPr>
            <a:noAutofit/>
          </a:bodyPr>
          <a:lstStyle/>
          <a:p>
            <a:pPr>
              <a:spcBef>
                <a:spcPts val="0"/>
              </a:spcBef>
              <a:buFont typeface="Wingdings" panose="05000000000000000000" pitchFamily="2" charset="2"/>
              <a:buChar char="Ø"/>
            </a:pPr>
            <a:r>
              <a:rPr lang="en-US" sz="2400" dirty="0" smtClean="0">
                <a:latin typeface="Arial" panose="020B0604020202020204" pitchFamily="34" charset="0"/>
                <a:cs typeface="Arial" panose="020B0604020202020204" pitchFamily="34" charset="0"/>
              </a:rPr>
              <a:t>Computer </a:t>
            </a:r>
            <a:r>
              <a:rPr lang="en-US" sz="2400" dirty="0">
                <a:latin typeface="Arial" panose="020B0604020202020204" pitchFamily="34" charset="0"/>
                <a:cs typeface="Arial" panose="020B0604020202020204" pitchFamily="34" charset="0"/>
              </a:rPr>
              <a:t>programs or the instructions given to </a:t>
            </a:r>
            <a:r>
              <a:rPr lang="en-US" sz="2400" dirty="0" smtClean="0">
                <a:latin typeface="Arial" panose="020B0604020202020204" pitchFamily="34" charset="0"/>
                <a:cs typeface="Arial" panose="020B0604020202020204" pitchFamily="34" charset="0"/>
              </a:rPr>
              <a:t>hardware and other software.</a:t>
            </a:r>
          </a:p>
          <a:p>
            <a:pPr>
              <a:spcBef>
                <a:spcPts val="0"/>
              </a:spcBef>
              <a:buFont typeface="Wingdings" panose="05000000000000000000" pitchFamily="2" charset="2"/>
              <a:buChar char="Ø"/>
            </a:pPr>
            <a:r>
              <a:rPr lang="en-US" sz="2400" dirty="0">
                <a:latin typeface="Arial" panose="020B0604020202020204" pitchFamily="34" charset="0"/>
                <a:cs typeface="Arial" panose="020B0604020202020204" pitchFamily="34" charset="0"/>
              </a:rPr>
              <a:t>Programming: The process of </a:t>
            </a:r>
            <a:r>
              <a:rPr lang="en-US" sz="2400" dirty="0" smtClean="0">
                <a:latin typeface="Arial" panose="020B0604020202020204" pitchFamily="34" charset="0"/>
                <a:cs typeface="Arial" panose="020B0604020202020204" pitchFamily="34" charset="0"/>
              </a:rPr>
              <a:t>program coding.</a:t>
            </a:r>
            <a:endParaRPr lang="en-US" sz="2400" dirty="0">
              <a:latin typeface="Arial" panose="020B0604020202020204" pitchFamily="34" charset="0"/>
              <a:cs typeface="Arial" panose="020B0604020202020204" pitchFamily="34" charset="0"/>
            </a:endParaRPr>
          </a:p>
          <a:p>
            <a:pPr>
              <a:spcBef>
                <a:spcPts val="0"/>
              </a:spcBef>
              <a:buFont typeface="Wingdings" panose="05000000000000000000" pitchFamily="2" charset="2"/>
              <a:buChar char="Ø"/>
            </a:pPr>
            <a:r>
              <a:rPr lang="en-US" sz="2400" dirty="0">
                <a:latin typeface="Arial" panose="020B0604020202020204" pitchFamily="34" charset="0"/>
                <a:cs typeface="Arial" panose="020B0604020202020204" pitchFamily="34" charset="0"/>
              </a:rPr>
              <a:t>Programmers: </a:t>
            </a:r>
            <a:r>
              <a:rPr lang="en-US" sz="2400" dirty="0" smtClean="0">
                <a:latin typeface="Arial" panose="020B0604020202020204" pitchFamily="34" charset="0"/>
                <a:cs typeface="Arial" panose="020B0604020202020204" pitchFamily="34" charset="0"/>
              </a:rPr>
              <a:t>IT professionals on programing.</a:t>
            </a:r>
            <a:endParaRPr lang="en-US" sz="2400" dirty="0">
              <a:latin typeface="Arial" panose="020B0604020202020204" pitchFamily="34" charset="0"/>
              <a:cs typeface="Arial" panose="020B0604020202020204" pitchFamily="34" charset="0"/>
            </a:endParaRPr>
          </a:p>
          <a:p>
            <a:pPr>
              <a:spcBef>
                <a:spcPts val="0"/>
              </a:spcBef>
              <a:buFont typeface="Wingdings" panose="05000000000000000000" pitchFamily="2" charset="2"/>
              <a:buChar char="Ø"/>
            </a:pPr>
            <a:r>
              <a:rPr lang="en-US" sz="2400" dirty="0" smtClean="0">
                <a:latin typeface="Arial" panose="020B0604020202020204" pitchFamily="34" charset="0"/>
                <a:cs typeface="Arial" panose="020B0604020202020204" pitchFamily="34" charset="0"/>
              </a:rPr>
              <a:t>2 </a:t>
            </a:r>
            <a:r>
              <a:rPr lang="en-US" sz="2400" dirty="0">
                <a:latin typeface="Arial" panose="020B0604020202020204" pitchFamily="34" charset="0"/>
                <a:cs typeface="Arial" panose="020B0604020202020204" pitchFamily="34" charset="0"/>
              </a:rPr>
              <a:t>Types of Software:</a:t>
            </a:r>
          </a:p>
          <a:p>
            <a:pPr lvl="1">
              <a:spcBef>
                <a:spcPts val="0"/>
              </a:spcBef>
              <a:buFont typeface="Wingdings" panose="05000000000000000000" pitchFamily="2" charset="2"/>
              <a:buChar char="Ø"/>
            </a:pPr>
            <a:r>
              <a:rPr lang="en-US" sz="2400" dirty="0">
                <a:latin typeface="Arial" panose="020B0604020202020204" pitchFamily="34" charset="0"/>
                <a:cs typeface="Arial" panose="020B0604020202020204" pitchFamily="34" charset="0"/>
              </a:rPr>
              <a:t>Systems </a:t>
            </a:r>
            <a:r>
              <a:rPr lang="en-US" sz="2400" dirty="0" smtClean="0">
                <a:latin typeface="Arial" panose="020B0604020202020204" pitchFamily="34" charset="0"/>
                <a:cs typeface="Arial" panose="020B0604020202020204" pitchFamily="34" charset="0"/>
              </a:rPr>
              <a:t>Software.</a:t>
            </a:r>
            <a:endParaRPr lang="en-US" sz="2400" dirty="0">
              <a:latin typeface="Arial" panose="020B0604020202020204" pitchFamily="34" charset="0"/>
              <a:cs typeface="Arial" panose="020B0604020202020204" pitchFamily="34" charset="0"/>
            </a:endParaRPr>
          </a:p>
          <a:p>
            <a:pPr lvl="1">
              <a:spcBef>
                <a:spcPts val="0"/>
              </a:spcBef>
              <a:buFont typeface="Wingdings" panose="05000000000000000000" pitchFamily="2" charset="2"/>
              <a:buChar char="Ø"/>
            </a:pPr>
            <a:r>
              <a:rPr lang="en-US" sz="2400" dirty="0">
                <a:latin typeface="Arial" panose="020B0604020202020204" pitchFamily="34" charset="0"/>
                <a:cs typeface="Arial" panose="020B0604020202020204" pitchFamily="34" charset="0"/>
              </a:rPr>
              <a:t>Application </a:t>
            </a:r>
            <a:r>
              <a:rPr lang="en-US" sz="2400" dirty="0" smtClean="0">
                <a:latin typeface="Arial" panose="020B0604020202020204" pitchFamily="34" charset="0"/>
                <a:cs typeface="Arial" panose="020B0604020202020204" pitchFamily="34" charset="0"/>
              </a:rPr>
              <a:t>Software.</a:t>
            </a:r>
            <a:endParaRPr lang="en-US" sz="2400" dirty="0">
              <a:latin typeface="Arial" panose="020B0604020202020204" pitchFamily="34" charset="0"/>
              <a:cs typeface="Arial" panose="020B0604020202020204" pitchFamily="34" charset="0"/>
            </a:endParaRPr>
          </a:p>
          <a:p>
            <a:pPr>
              <a:spcBef>
                <a:spcPts val="0"/>
              </a:spcBef>
              <a:buFont typeface="Wingdings" panose="05000000000000000000" pitchFamily="2" charset="2"/>
              <a:buChar char="Ø"/>
            </a:pPr>
            <a:endParaRPr lang="en-US" sz="2400" dirty="0" smtClean="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AC392DC9-9688-4E44-A90B-C333AD8FEA09}" type="slidenum">
              <a:rPr lang="en-US" smtClean="0"/>
              <a:pPr/>
              <a:t>29</a:t>
            </a:fld>
            <a:endParaRPr lang="en-US" dirty="0"/>
          </a:p>
        </p:txBody>
      </p:sp>
      <p:pic>
        <p:nvPicPr>
          <p:cNvPr id="6" name="Picture 5" descr="Image result for Software"/>
          <p:cNvPicPr/>
          <p:nvPr/>
        </p:nvPicPr>
        <p:blipFill rotWithShape="1">
          <a:blip r:embed="rId3" cstate="print">
            <a:extLst>
              <a:ext uri="{28A0092B-C50C-407E-A947-70E740481C1C}">
                <a14:useLocalDpi xmlns:a14="http://schemas.microsoft.com/office/drawing/2010/main" val="0"/>
              </a:ext>
            </a:extLst>
          </a:blip>
          <a:srcRect l="2456" t="1453" r="2454" b="1867"/>
          <a:stretch/>
        </p:blipFill>
        <p:spPr bwMode="auto">
          <a:xfrm>
            <a:off x="5105400" y="990600"/>
            <a:ext cx="4038600" cy="5562600"/>
          </a:xfrm>
          <a:prstGeom prst="rect">
            <a:avLst/>
          </a:prstGeom>
          <a:noFill/>
          <a:ln>
            <a:noFill/>
          </a:ln>
          <a:extLst>
            <a:ext uri="{53640926-AAD7-44D8-BBD7-CCE9431645EC}">
              <a14:shadowObscured xmlns:a14="http://schemas.microsoft.com/office/drawing/2010/main"/>
            </a:ext>
          </a:extLst>
        </p:spPr>
      </p:pic>
      <p:pic>
        <p:nvPicPr>
          <p:cNvPr id="7" name="Picture 6" descr="Related image"/>
          <p:cNvPicPr/>
          <p:nvPr/>
        </p:nvPicPr>
        <p:blipFill rotWithShape="1">
          <a:blip r:embed="rId4">
            <a:extLst>
              <a:ext uri="{28A0092B-C50C-407E-A947-70E740481C1C}">
                <a14:useLocalDpi xmlns:a14="http://schemas.microsoft.com/office/drawing/2010/main" val="0"/>
              </a:ext>
            </a:extLst>
          </a:blip>
          <a:srcRect t="4478"/>
          <a:stretch/>
        </p:blipFill>
        <p:spPr bwMode="auto">
          <a:xfrm>
            <a:off x="457200" y="4648200"/>
            <a:ext cx="3943350" cy="20574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1025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ircle(in)">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circle(in)">
                                      <p:cBhvr>
                                        <p:cTn id="12" dur="2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circle(in)">
                                      <p:cBhvr>
                                        <p:cTn id="17" dur="20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circle(in)">
                                      <p:cBhvr>
                                        <p:cTn id="22" dur="2000"/>
                                        <p:tgtEl>
                                          <p:spTgt spid="4">
                                            <p:txEl>
                                              <p:pRg st="3" end="3"/>
                                            </p:txEl>
                                          </p:spTgt>
                                        </p:tgtEl>
                                      </p:cBhvr>
                                    </p:animEffect>
                                  </p:childTnLst>
                                </p:cTn>
                              </p:par>
                              <p:par>
                                <p:cTn id="23" presetID="6" presetClass="entr" presetSubtype="16" fill="hold" grpId="0" nodeType="with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Effect transition="in" filter="circle(in)">
                                      <p:cBhvr>
                                        <p:cTn id="25" dur="2000"/>
                                        <p:tgtEl>
                                          <p:spTgt spid="4">
                                            <p:txEl>
                                              <p:pRg st="4" end="4"/>
                                            </p:txEl>
                                          </p:spTgt>
                                        </p:tgtEl>
                                      </p:cBhvr>
                                    </p:animEffect>
                                  </p:childTnLst>
                                </p:cTn>
                              </p:par>
                              <p:par>
                                <p:cTn id="26" presetID="6" presetClass="entr" presetSubtype="16" fill="hold" grpId="0" nodeType="with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circle(in)">
                                      <p:cBhvr>
                                        <p:cTn id="28" dur="2000"/>
                                        <p:tgtEl>
                                          <p:spTgt spid="4">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circle(in)">
                                      <p:cBhvr>
                                        <p:cTn id="33" dur="20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6" presetClass="entr" presetSubtype="16" fill="hold"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circle(in)">
                                      <p:cBhvr>
                                        <p:cTn id="38"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0" y="0"/>
            <a:ext cx="8610599" cy="685800"/>
          </a:xfrm>
        </p:spPr>
        <p:txBody>
          <a:bodyPr>
            <a:normAutofit fontScale="92500" lnSpcReduction="10000"/>
          </a:bodyPr>
          <a:lstStyle/>
          <a:p>
            <a:pPr algn="ctr"/>
            <a:r>
              <a:rPr lang="en-US" dirty="0" smtClean="0"/>
              <a:t>Systems Software</a:t>
            </a:r>
            <a:endParaRPr lang="en-US" dirty="0"/>
          </a:p>
        </p:txBody>
      </p:sp>
      <p:sp>
        <p:nvSpPr>
          <p:cNvPr id="3" name="Content Placeholder 2"/>
          <p:cNvSpPr>
            <a:spLocks noGrp="1"/>
          </p:cNvSpPr>
          <p:nvPr>
            <p:ph sz="quarter" idx="15"/>
          </p:nvPr>
        </p:nvSpPr>
        <p:spPr>
          <a:xfrm>
            <a:off x="7883" y="685800"/>
            <a:ext cx="4183117" cy="3200400"/>
          </a:xfrm>
        </p:spPr>
        <p:txBody>
          <a:bodyPr>
            <a:normAutofit/>
          </a:bodyPr>
          <a:lstStyle/>
          <a:p>
            <a:pPr marL="0" indent="0">
              <a:spcBef>
                <a:spcPts val="600"/>
              </a:spcBef>
              <a:buNone/>
            </a:pPr>
            <a:r>
              <a:rPr lang="en-US" sz="2400" dirty="0" smtClean="0"/>
              <a:t>Human-Computer Interface: </a:t>
            </a:r>
          </a:p>
          <a:p>
            <a:pPr marL="514350" indent="-457200">
              <a:spcBef>
                <a:spcPts val="600"/>
              </a:spcBef>
              <a:buFont typeface="Wingdings" panose="05000000000000000000" pitchFamily="2" charset="2"/>
              <a:buChar char="Ø"/>
            </a:pPr>
            <a:r>
              <a:rPr lang="en-US" sz="2400" dirty="0" smtClean="0"/>
              <a:t>Graphical User Interface (GUI)</a:t>
            </a:r>
          </a:p>
          <a:p>
            <a:pPr marL="514350" indent="-457200">
              <a:spcBef>
                <a:spcPts val="600"/>
              </a:spcBef>
              <a:buFont typeface="Wingdings" panose="05000000000000000000" pitchFamily="2" charset="2"/>
              <a:buChar char="Ø"/>
            </a:pPr>
            <a:r>
              <a:rPr lang="en-US" sz="2400" dirty="0" smtClean="0"/>
              <a:t>Social Interface</a:t>
            </a:r>
            <a:endParaRPr lang="en-US" sz="2400" dirty="0"/>
          </a:p>
          <a:p>
            <a:pPr marL="514350" indent="-457200">
              <a:spcBef>
                <a:spcPts val="600"/>
              </a:spcBef>
              <a:buFont typeface="Wingdings" panose="05000000000000000000" pitchFamily="2" charset="2"/>
              <a:buChar char="Ø"/>
            </a:pPr>
            <a:r>
              <a:rPr lang="en-US" sz="2400" dirty="0" smtClean="0"/>
              <a:t>Motion Control Gaming Consoles</a:t>
            </a:r>
            <a:endParaRPr lang="en-US" sz="2400" dirty="0"/>
          </a:p>
        </p:txBody>
      </p:sp>
      <p:sp>
        <p:nvSpPr>
          <p:cNvPr id="4" name="Slide Number Placeholder 3"/>
          <p:cNvSpPr>
            <a:spLocks noGrp="1"/>
          </p:cNvSpPr>
          <p:nvPr>
            <p:ph type="sldNum" sz="quarter" idx="12"/>
          </p:nvPr>
        </p:nvSpPr>
        <p:spPr/>
        <p:txBody>
          <a:bodyPr/>
          <a:lstStyle/>
          <a:p>
            <a:fld id="{AC392DC9-9688-4E44-A90B-C333AD8FEA09}" type="slidenum">
              <a:rPr lang="en-US" smtClean="0"/>
              <a:pPr/>
              <a:t>30</a:t>
            </a:fld>
            <a:endParaRPr lang="en-US" dirty="0"/>
          </a:p>
        </p:txBody>
      </p:sp>
      <p:pic>
        <p:nvPicPr>
          <p:cNvPr id="5" name="Picture 4" descr="Related image"/>
          <p:cNvPicPr/>
          <p:nvPr/>
        </p:nvPicPr>
        <p:blipFill rotWithShape="1">
          <a:blip r:embed="rId3">
            <a:extLst>
              <a:ext uri="{28A0092B-C50C-407E-A947-70E740481C1C}">
                <a14:useLocalDpi xmlns:a14="http://schemas.microsoft.com/office/drawing/2010/main" val="0"/>
              </a:ext>
            </a:extLst>
          </a:blip>
          <a:srcRect l="7703" t="7583" r="7703"/>
          <a:stretch/>
        </p:blipFill>
        <p:spPr bwMode="auto">
          <a:xfrm>
            <a:off x="304800" y="3810000"/>
            <a:ext cx="4114800" cy="3048000"/>
          </a:xfrm>
          <a:prstGeom prst="rect">
            <a:avLst/>
          </a:prstGeom>
          <a:noFill/>
          <a:ln>
            <a:noFill/>
          </a:ln>
          <a:extLst>
            <a:ext uri="{53640926-AAD7-44D8-BBD7-CCE9431645EC}">
              <a14:shadowObscured xmlns:a14="http://schemas.microsoft.com/office/drawing/2010/main"/>
            </a:ext>
          </a:extLst>
        </p:spPr>
      </p:pic>
      <p:pic>
        <p:nvPicPr>
          <p:cNvPr id="6" name="Picture 5" descr="Related image"/>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00600" y="3810000"/>
            <a:ext cx="4038600" cy="3048001"/>
          </a:xfrm>
          <a:prstGeom prst="rect">
            <a:avLst/>
          </a:prstGeom>
          <a:noFill/>
          <a:ln>
            <a:noFill/>
          </a:ln>
        </p:spPr>
      </p:pic>
      <p:pic>
        <p:nvPicPr>
          <p:cNvPr id="5122" name="Picture 2" descr="Image result for Motion Control Gaming Consol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1000" y="794146"/>
            <a:ext cx="4953000" cy="28634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499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ircle(in)">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circle(in)">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circle(in)">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circle(in)">
                                      <p:cBhvr>
                                        <p:cTn id="32" dur="20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circle(in)">
                                      <p:cBhvr>
                                        <p:cTn id="37" dur="20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nodeType="clickEffect">
                                  <p:stCondLst>
                                    <p:cond delay="0"/>
                                  </p:stCondLst>
                                  <p:childTnLst>
                                    <p:set>
                                      <p:cBhvr>
                                        <p:cTn id="41" dur="1" fill="hold">
                                          <p:stCondLst>
                                            <p:cond delay="0"/>
                                          </p:stCondLst>
                                        </p:cTn>
                                        <p:tgtEl>
                                          <p:spTgt spid="5122"/>
                                        </p:tgtEl>
                                        <p:attrNameLst>
                                          <p:attrName>style.visibility</p:attrName>
                                        </p:attrNameLst>
                                      </p:cBhvr>
                                      <p:to>
                                        <p:strVal val="visible"/>
                                      </p:to>
                                    </p:set>
                                    <p:animEffect transition="in" filter="circle(in)">
                                      <p:cBhvr>
                                        <p:cTn id="42" dur="2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lstStyle/>
          <a:p>
            <a:r>
              <a:rPr lang="en-US" dirty="0" smtClean="0"/>
              <a:t>Some Software Issues</a:t>
            </a:r>
            <a:endParaRPr lang="en-US" dirty="0"/>
          </a:p>
        </p:txBody>
      </p:sp>
      <p:sp>
        <p:nvSpPr>
          <p:cNvPr id="6" name="Content Placeholder 5"/>
          <p:cNvSpPr>
            <a:spLocks noGrp="1"/>
          </p:cNvSpPr>
          <p:nvPr>
            <p:ph sz="quarter" idx="15"/>
          </p:nvPr>
        </p:nvSpPr>
        <p:spPr>
          <a:xfrm>
            <a:off x="609600" y="1905000"/>
            <a:ext cx="7848600" cy="3962400"/>
          </a:xfrm>
        </p:spPr>
        <p:txBody>
          <a:bodyPr>
            <a:noAutofit/>
          </a:bodyPr>
          <a:lstStyle/>
          <a:p>
            <a:pPr>
              <a:spcBef>
                <a:spcPts val="0"/>
              </a:spcBef>
              <a:spcAft>
                <a:spcPts val="1200"/>
              </a:spcAft>
              <a:buFont typeface="Wingdings" panose="05000000000000000000" pitchFamily="2" charset="2"/>
              <a:buChar char="Ø"/>
            </a:pPr>
            <a:r>
              <a:rPr lang="en-US" sz="2200" dirty="0" smtClean="0"/>
              <a:t>Software Defects: Inefficient, poorly designed, and with errors</a:t>
            </a:r>
          </a:p>
          <a:p>
            <a:pPr>
              <a:spcBef>
                <a:spcPts val="0"/>
              </a:spcBef>
              <a:spcAft>
                <a:spcPts val="1200"/>
              </a:spcAft>
              <a:buFont typeface="Wingdings" panose="05000000000000000000" pitchFamily="2" charset="2"/>
              <a:buChar char="Ø"/>
            </a:pPr>
            <a:r>
              <a:rPr lang="en-US" sz="2200" dirty="0" smtClean="0"/>
              <a:t>Good Software: “Usable</a:t>
            </a:r>
            <a:r>
              <a:rPr lang="en-US" sz="2200" dirty="0"/>
              <a:t>, reliable, defect free, cost effective, and maintainable</a:t>
            </a:r>
            <a:r>
              <a:rPr lang="en-US" sz="2200" dirty="0" smtClean="0"/>
              <a:t>.” (SEI)</a:t>
            </a:r>
            <a:endParaRPr lang="en-US" sz="2200" dirty="0"/>
          </a:p>
          <a:p>
            <a:pPr>
              <a:spcBef>
                <a:spcPts val="0"/>
              </a:spcBef>
              <a:spcAft>
                <a:spcPts val="1200"/>
              </a:spcAft>
              <a:buFont typeface="Wingdings" panose="05000000000000000000" pitchFamily="2" charset="2"/>
              <a:buChar char="Ø"/>
            </a:pPr>
            <a:r>
              <a:rPr lang="en-US" sz="2200" dirty="0" smtClean="0"/>
              <a:t>Software Licensing: Costly; Piracy issues</a:t>
            </a:r>
          </a:p>
          <a:p>
            <a:pPr>
              <a:spcBef>
                <a:spcPts val="0"/>
              </a:spcBef>
              <a:spcAft>
                <a:spcPts val="1200"/>
              </a:spcAft>
              <a:buFont typeface="Wingdings" panose="05000000000000000000" pitchFamily="2" charset="2"/>
              <a:buChar char="Ø"/>
            </a:pPr>
            <a:r>
              <a:rPr lang="en-US" sz="2200" smtClean="0"/>
              <a:t>Open </a:t>
            </a:r>
            <a:r>
              <a:rPr lang="en-US" sz="2200" smtClean="0"/>
              <a:t>Systems</a:t>
            </a:r>
            <a:r>
              <a:rPr lang="en-US" sz="2200" dirty="0" smtClean="0"/>
              <a:t>: Free vs. Compatibility </a:t>
            </a:r>
          </a:p>
          <a:p>
            <a:pPr>
              <a:spcBef>
                <a:spcPts val="0"/>
              </a:spcBef>
              <a:spcAft>
                <a:spcPts val="1200"/>
              </a:spcAft>
              <a:buFont typeface="Wingdings" panose="05000000000000000000" pitchFamily="2" charset="2"/>
              <a:buChar char="Ø"/>
            </a:pPr>
            <a:r>
              <a:rPr lang="en-US" sz="2200" dirty="0" smtClean="0"/>
              <a:t>Proprietary Software: Commercial.</a:t>
            </a:r>
          </a:p>
          <a:p>
            <a:pPr>
              <a:spcBef>
                <a:spcPts val="0"/>
              </a:spcBef>
              <a:spcAft>
                <a:spcPts val="1200"/>
              </a:spcAft>
              <a:buFont typeface="Wingdings" panose="05000000000000000000" pitchFamily="2" charset="2"/>
              <a:buChar char="Ø"/>
            </a:pPr>
            <a:r>
              <a:rPr lang="en-US" sz="2200" dirty="0" smtClean="0"/>
              <a:t>Open-Source Software: No cost</a:t>
            </a:r>
            <a:r>
              <a:rPr lang="en-US" sz="2200" dirty="0"/>
              <a:t>; </a:t>
            </a:r>
            <a:r>
              <a:rPr lang="en-US" sz="2200" dirty="0" smtClean="0"/>
              <a:t>Distributed </a:t>
            </a:r>
            <a:r>
              <a:rPr lang="en-US" sz="2200" dirty="0"/>
              <a:t>with license terms </a:t>
            </a:r>
            <a:r>
              <a:rPr lang="en-US" sz="2200" dirty="0" smtClean="0"/>
              <a:t>to </a:t>
            </a:r>
            <a:r>
              <a:rPr lang="en-US" sz="2200" dirty="0"/>
              <a:t>ensure </a:t>
            </a:r>
            <a:r>
              <a:rPr lang="en-US" sz="2200" dirty="0" smtClean="0"/>
              <a:t>source </a:t>
            </a:r>
            <a:r>
              <a:rPr lang="en-US" sz="2200" dirty="0"/>
              <a:t>code </a:t>
            </a:r>
            <a:r>
              <a:rPr lang="en-US" sz="2200" dirty="0" smtClean="0"/>
              <a:t>available.</a:t>
            </a:r>
            <a:endParaRPr lang="en-US" sz="2200" dirty="0"/>
          </a:p>
        </p:txBody>
      </p:sp>
      <p:sp>
        <p:nvSpPr>
          <p:cNvPr id="2" name="Slide Number Placeholder 1"/>
          <p:cNvSpPr>
            <a:spLocks noGrp="1"/>
          </p:cNvSpPr>
          <p:nvPr>
            <p:ph type="sldNum" sz="quarter" idx="12"/>
          </p:nvPr>
        </p:nvSpPr>
        <p:spPr/>
        <p:txBody>
          <a:bodyPr/>
          <a:lstStyle/>
          <a:p>
            <a:fld id="{AC392DC9-9688-4E44-A90B-C333AD8FEA09}" type="slidenum">
              <a:rPr lang="en-US" smtClean="0"/>
              <a:pPr/>
              <a:t>31</a:t>
            </a:fld>
            <a:endParaRPr lang="en-US" dirty="0"/>
          </a:p>
        </p:txBody>
      </p:sp>
    </p:spTree>
    <p:extLst>
      <p:ext uri="{BB962C8B-B14F-4D97-AF65-F5344CB8AC3E}">
        <p14:creationId xmlns:p14="http://schemas.microsoft.com/office/powerpoint/2010/main" val="1296303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circle(in)">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circle(in)">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circle(in)">
                                      <p:cBhvr>
                                        <p:cTn id="17" dur="20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circle(in)">
                                      <p:cBhvr>
                                        <p:cTn id="22" dur="20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circle(in)">
                                      <p:cBhvr>
                                        <p:cTn id="27" dur="20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circle(in)">
                                      <p:cBhvr>
                                        <p:cTn id="32" dur="20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28600"/>
            <a:ext cx="9144000" cy="1143000"/>
          </a:xfrm>
        </p:spPr>
        <p:txBody>
          <a:bodyPr/>
          <a:lstStyle/>
          <a:p>
            <a:r>
              <a:rPr lang="en-US" sz="4000" dirty="0" smtClean="0"/>
              <a:t>Summary</a:t>
            </a:r>
            <a:endParaRPr lang="en-US" sz="4000" dirty="0"/>
          </a:p>
        </p:txBody>
      </p:sp>
      <p:sp>
        <p:nvSpPr>
          <p:cNvPr id="5" name="Content Placeholder 4"/>
          <p:cNvSpPr>
            <a:spLocks noGrp="1"/>
          </p:cNvSpPr>
          <p:nvPr>
            <p:ph idx="1"/>
          </p:nvPr>
        </p:nvSpPr>
        <p:spPr>
          <a:xfrm>
            <a:off x="152400" y="1295400"/>
            <a:ext cx="8991600" cy="4754563"/>
          </a:xfrm>
        </p:spPr>
        <p:txBody>
          <a:bodyPr>
            <a:normAutofit/>
          </a:bodyPr>
          <a:lstStyle/>
          <a:p>
            <a:pPr>
              <a:spcAft>
                <a:spcPts val="600"/>
              </a:spcAft>
            </a:pPr>
            <a:r>
              <a:rPr lang="en-US" sz="2800" dirty="0"/>
              <a:t>Introduction to </a:t>
            </a:r>
            <a:r>
              <a:rPr lang="en-US" sz="2800" dirty="0" smtClean="0"/>
              <a:t>Hardware (HW).</a:t>
            </a:r>
            <a:endParaRPr lang="en-US" sz="2800" dirty="0"/>
          </a:p>
          <a:p>
            <a:pPr>
              <a:spcAft>
                <a:spcPts val="600"/>
              </a:spcAft>
            </a:pPr>
            <a:r>
              <a:rPr lang="en-US" sz="2800" dirty="0"/>
              <a:t>Introduction to </a:t>
            </a:r>
            <a:r>
              <a:rPr lang="en-US" sz="2800" dirty="0" smtClean="0"/>
              <a:t>Software (SW).</a:t>
            </a:r>
          </a:p>
          <a:p>
            <a:pPr>
              <a:spcAft>
                <a:spcPts val="600"/>
              </a:spcAft>
            </a:pPr>
            <a:r>
              <a:rPr lang="en-US" sz="2800" dirty="0"/>
              <a:t>Differentiate between the two SW types.</a:t>
            </a:r>
          </a:p>
          <a:p>
            <a:pPr>
              <a:spcAft>
                <a:spcPts val="600"/>
              </a:spcAft>
            </a:pPr>
            <a:r>
              <a:rPr lang="en-US" sz="2800" dirty="0" smtClean="0"/>
              <a:t>Discuss </a:t>
            </a:r>
            <a:r>
              <a:rPr lang="en-US" sz="2800" dirty="0"/>
              <a:t>strategic issues that link </a:t>
            </a:r>
            <a:r>
              <a:rPr lang="en-US" sz="2800" dirty="0" smtClean="0"/>
              <a:t>HW &amp; SW design </a:t>
            </a:r>
            <a:r>
              <a:rPr lang="en-US" sz="2800" dirty="0"/>
              <a:t>to business strategy.</a:t>
            </a:r>
          </a:p>
          <a:p>
            <a:pPr>
              <a:spcAft>
                <a:spcPts val="600"/>
              </a:spcAft>
            </a:pPr>
            <a:r>
              <a:rPr lang="en-US" sz="2800" dirty="0" smtClean="0"/>
              <a:t>Explain </a:t>
            </a:r>
            <a:r>
              <a:rPr lang="en-US" sz="2800" dirty="0"/>
              <a:t>how can be HW &amp; SW can be integrated into the business processes and </a:t>
            </a:r>
            <a:r>
              <a:rPr lang="en-US" sz="2800" dirty="0" smtClean="0"/>
              <a:t>strategies. </a:t>
            </a:r>
            <a:endParaRPr lang="en-US" sz="2800" dirty="0"/>
          </a:p>
        </p:txBody>
      </p:sp>
      <p:sp>
        <p:nvSpPr>
          <p:cNvPr id="2" name="Slide Number Placeholder 1"/>
          <p:cNvSpPr>
            <a:spLocks noGrp="1"/>
          </p:cNvSpPr>
          <p:nvPr>
            <p:ph type="sldNum" sz="quarter" idx="12"/>
          </p:nvPr>
        </p:nvSpPr>
        <p:spPr/>
        <p:txBody>
          <a:bodyPr/>
          <a:lstStyle/>
          <a:p>
            <a:fld id="{AC392DC9-9688-4E44-A90B-C333AD8FEA09}" type="slidenum">
              <a:rPr lang="en-US" smtClean="0"/>
              <a:pPr/>
              <a:t>32</a:t>
            </a:fld>
            <a:endParaRPr lang="en-US" dirty="0"/>
          </a:p>
        </p:txBody>
      </p:sp>
    </p:spTree>
    <p:extLst>
      <p:ext uri="{BB962C8B-B14F-4D97-AF65-F5344CB8AC3E}">
        <p14:creationId xmlns:p14="http://schemas.microsoft.com/office/powerpoint/2010/main" val="340038858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eorgia Custom">
      <a:majorFont>
        <a:latin typeface="Georgia"/>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19967</TotalTime>
  <Words>2015</Words>
  <Application>Microsoft Office PowerPoint</Application>
  <PresentationFormat>On-screen Show (4:3)</PresentationFormat>
  <Paragraphs>256</Paragraphs>
  <Slides>32</Slides>
  <Notes>32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32</vt:i4>
      </vt:variant>
    </vt:vector>
  </HeadingPairs>
  <TitlesOfParts>
    <vt:vector size="41" baseType="lpstr">
      <vt:lpstr>Adobe Fan Heiti Std B</vt:lpstr>
      <vt:lpstr>Arial</vt:lpstr>
      <vt:lpstr>Calibri</vt:lpstr>
      <vt:lpstr>Century Gothic</vt:lpstr>
      <vt:lpstr>Garamond</vt:lpstr>
      <vt:lpstr>Times New Roman</vt:lpstr>
      <vt:lpstr>Verdana</vt:lpstr>
      <vt:lpstr>Wingdings</vt:lpstr>
      <vt:lpstr>Office Theme</vt:lpstr>
      <vt:lpstr>PowerPoint Presentation</vt:lpstr>
      <vt:lpstr>Outline and Learning Objectives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8</dc:title>
  <dc:creator>John Kenneth Corley</dc:creator>
  <cp:lastModifiedBy>Hu, Tao</cp:lastModifiedBy>
  <cp:revision>613</cp:revision>
  <cp:lastPrinted>2017-09-20T01:48:11Z</cp:lastPrinted>
  <dcterms:created xsi:type="dcterms:W3CDTF">2013-08-07T23:49:12Z</dcterms:created>
  <dcterms:modified xsi:type="dcterms:W3CDTF">2018-02-13T19:39:08Z</dcterms:modified>
</cp:coreProperties>
</file>